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2.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5.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51"/>
  </p:notesMasterIdLst>
  <p:handoutMasterIdLst>
    <p:handoutMasterId r:id="rId52"/>
  </p:handoutMasterIdLst>
  <p:sldIdLst>
    <p:sldId id="256" r:id="rId5"/>
    <p:sldId id="507" r:id="rId6"/>
    <p:sldId id="511" r:id="rId7"/>
    <p:sldId id="512" r:id="rId8"/>
    <p:sldId id="513" r:id="rId9"/>
    <p:sldId id="514" r:id="rId10"/>
    <p:sldId id="515" r:id="rId11"/>
    <p:sldId id="517" r:id="rId12"/>
    <p:sldId id="520" r:id="rId13"/>
    <p:sldId id="521" r:id="rId14"/>
    <p:sldId id="522" r:id="rId15"/>
    <p:sldId id="518" r:id="rId16"/>
    <p:sldId id="526" r:id="rId17"/>
    <p:sldId id="519" r:id="rId18"/>
    <p:sldId id="527" r:id="rId19"/>
    <p:sldId id="523" r:id="rId20"/>
    <p:sldId id="528" r:id="rId21"/>
    <p:sldId id="524" r:id="rId22"/>
    <p:sldId id="530" r:id="rId23"/>
    <p:sldId id="529" r:id="rId24"/>
    <p:sldId id="531" r:id="rId25"/>
    <p:sldId id="532" r:id="rId26"/>
    <p:sldId id="543" r:id="rId27"/>
    <p:sldId id="542" r:id="rId28"/>
    <p:sldId id="533" r:id="rId29"/>
    <p:sldId id="534" r:id="rId30"/>
    <p:sldId id="535" r:id="rId31"/>
    <p:sldId id="536" r:id="rId32"/>
    <p:sldId id="537" r:id="rId33"/>
    <p:sldId id="525" r:id="rId34"/>
    <p:sldId id="545" r:id="rId35"/>
    <p:sldId id="546" r:id="rId36"/>
    <p:sldId id="457" r:id="rId37"/>
    <p:sldId id="499" r:id="rId38"/>
    <p:sldId id="447" r:id="rId39"/>
    <p:sldId id="459" r:id="rId40"/>
    <p:sldId id="455" r:id="rId41"/>
    <p:sldId id="460" r:id="rId42"/>
    <p:sldId id="461" r:id="rId43"/>
    <p:sldId id="462" r:id="rId44"/>
    <p:sldId id="465" r:id="rId45"/>
    <p:sldId id="464" r:id="rId46"/>
    <p:sldId id="467" r:id="rId47"/>
    <p:sldId id="540" r:id="rId48"/>
    <p:sldId id="538" r:id="rId49"/>
    <p:sldId id="46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Angelo Ziletti" initials="AZ" lastIdx="3" clrIdx="2">
    <p:extLst>
      <p:ext uri="{19B8F6BF-5375-455C-9EA6-DF929625EA0E}">
        <p15:presenceInfo xmlns:p15="http://schemas.microsoft.com/office/powerpoint/2012/main" userId="c78a18fba37b17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CEA82E-FB18-452F-8953-4F4C54AA091A}" v="37" dt="2021-09-06T10:08:50.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91892" autoAdjust="0"/>
  </p:normalViewPr>
  <p:slideViewPr>
    <p:cSldViewPr snapToGrid="0">
      <p:cViewPr varScale="1">
        <p:scale>
          <a:sx n="87" d="100"/>
          <a:sy n="87" d="100"/>
        </p:scale>
        <p:origin x="845" y="82"/>
      </p:cViewPr>
      <p:guideLst>
        <p:guide orient="horz" pos="2160"/>
        <p:guide pos="3840"/>
      </p:guideLst>
    </p:cSldViewPr>
  </p:slideViewPr>
  <p:notesTextViewPr>
    <p:cViewPr>
      <p:scale>
        <a:sx n="3" d="2"/>
        <a:sy n="3" d="2"/>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o Ziletti" userId="c78a18fba37b17ea" providerId="LiveId" clId="{3BCEA82E-FB18-452F-8953-4F4C54AA091A}"/>
    <pc:docChg chg="undo custSel addSld delSld modSld sldOrd delSection modSection">
      <pc:chgData name="Angelo Ziletti" userId="c78a18fba37b17ea" providerId="LiveId" clId="{3BCEA82E-FB18-452F-8953-4F4C54AA091A}" dt="2022-04-09T11:28:49.593" v="1292" actId="20577"/>
      <pc:docMkLst>
        <pc:docMk/>
      </pc:docMkLst>
      <pc:sldChg chg="modSp mod">
        <pc:chgData name="Angelo Ziletti" userId="c78a18fba37b17ea" providerId="LiveId" clId="{3BCEA82E-FB18-452F-8953-4F4C54AA091A}" dt="2021-09-06T10:10:02.042" v="1279" actId="6549"/>
        <pc:sldMkLst>
          <pc:docMk/>
          <pc:sldMk cId="4209711902" sldId="256"/>
        </pc:sldMkLst>
        <pc:spChg chg="mod">
          <ac:chgData name="Angelo Ziletti" userId="c78a18fba37b17ea" providerId="LiveId" clId="{3BCEA82E-FB18-452F-8953-4F4C54AA091A}" dt="2021-09-06T10:10:02.042" v="1279" actId="6549"/>
          <ac:spMkLst>
            <pc:docMk/>
            <pc:sldMk cId="4209711902" sldId="256"/>
            <ac:spMk id="2" creationId="{F3AA242D-B507-4381-A8CB-EFA346570379}"/>
          </ac:spMkLst>
        </pc:spChg>
      </pc:sldChg>
      <pc:sldChg chg="del">
        <pc:chgData name="Angelo Ziletti" userId="c78a18fba37b17ea" providerId="LiveId" clId="{3BCEA82E-FB18-452F-8953-4F4C54AA091A}" dt="2021-08-05T08:31:12.902" v="0" actId="2696"/>
        <pc:sldMkLst>
          <pc:docMk/>
          <pc:sldMk cId="1622464486" sldId="309"/>
        </pc:sldMkLst>
      </pc:sldChg>
      <pc:sldChg chg="del">
        <pc:chgData name="Angelo Ziletti" userId="c78a18fba37b17ea" providerId="LiveId" clId="{3BCEA82E-FB18-452F-8953-4F4C54AA091A}" dt="2021-08-05T08:31:12.902" v="0" actId="2696"/>
        <pc:sldMkLst>
          <pc:docMk/>
          <pc:sldMk cId="108411974" sldId="345"/>
        </pc:sldMkLst>
      </pc:sldChg>
      <pc:sldChg chg="del">
        <pc:chgData name="Angelo Ziletti" userId="c78a18fba37b17ea" providerId="LiveId" clId="{3BCEA82E-FB18-452F-8953-4F4C54AA091A}" dt="2021-08-05T08:31:12.902" v="0" actId="2696"/>
        <pc:sldMkLst>
          <pc:docMk/>
          <pc:sldMk cId="3255353307" sldId="356"/>
        </pc:sldMkLst>
      </pc:sldChg>
      <pc:sldChg chg="del">
        <pc:chgData name="Angelo Ziletti" userId="c78a18fba37b17ea" providerId="LiveId" clId="{3BCEA82E-FB18-452F-8953-4F4C54AA091A}" dt="2021-08-05T08:31:12.902" v="0" actId="2696"/>
        <pc:sldMkLst>
          <pc:docMk/>
          <pc:sldMk cId="2701730141" sldId="357"/>
        </pc:sldMkLst>
      </pc:sldChg>
      <pc:sldChg chg="del">
        <pc:chgData name="Angelo Ziletti" userId="c78a18fba37b17ea" providerId="LiveId" clId="{3BCEA82E-FB18-452F-8953-4F4C54AA091A}" dt="2021-08-05T08:31:12.902" v="0" actId="2696"/>
        <pc:sldMkLst>
          <pc:docMk/>
          <pc:sldMk cId="146779605" sldId="358"/>
        </pc:sldMkLst>
      </pc:sldChg>
      <pc:sldChg chg="del">
        <pc:chgData name="Angelo Ziletti" userId="c78a18fba37b17ea" providerId="LiveId" clId="{3BCEA82E-FB18-452F-8953-4F4C54AA091A}" dt="2021-08-05T08:31:12.902" v="0" actId="2696"/>
        <pc:sldMkLst>
          <pc:docMk/>
          <pc:sldMk cId="2012441612" sldId="359"/>
        </pc:sldMkLst>
      </pc:sldChg>
      <pc:sldChg chg="del">
        <pc:chgData name="Angelo Ziletti" userId="c78a18fba37b17ea" providerId="LiveId" clId="{3BCEA82E-FB18-452F-8953-4F4C54AA091A}" dt="2021-08-05T08:31:12.902" v="0" actId="2696"/>
        <pc:sldMkLst>
          <pc:docMk/>
          <pc:sldMk cId="2949948336" sldId="363"/>
        </pc:sldMkLst>
      </pc:sldChg>
      <pc:sldChg chg="del">
        <pc:chgData name="Angelo Ziletti" userId="c78a18fba37b17ea" providerId="LiveId" clId="{3BCEA82E-FB18-452F-8953-4F4C54AA091A}" dt="2021-08-05T08:31:12.902" v="0" actId="2696"/>
        <pc:sldMkLst>
          <pc:docMk/>
          <pc:sldMk cId="1073931478" sldId="381"/>
        </pc:sldMkLst>
      </pc:sldChg>
      <pc:sldChg chg="del">
        <pc:chgData name="Angelo Ziletti" userId="c78a18fba37b17ea" providerId="LiveId" clId="{3BCEA82E-FB18-452F-8953-4F4C54AA091A}" dt="2021-08-05T08:31:12.902" v="0" actId="2696"/>
        <pc:sldMkLst>
          <pc:docMk/>
          <pc:sldMk cId="4024341169" sldId="385"/>
        </pc:sldMkLst>
      </pc:sldChg>
      <pc:sldChg chg="del">
        <pc:chgData name="Angelo Ziletti" userId="c78a18fba37b17ea" providerId="LiveId" clId="{3BCEA82E-FB18-452F-8953-4F4C54AA091A}" dt="2021-08-05T08:31:12.902" v="0" actId="2696"/>
        <pc:sldMkLst>
          <pc:docMk/>
          <pc:sldMk cId="1316300752" sldId="386"/>
        </pc:sldMkLst>
      </pc:sldChg>
      <pc:sldChg chg="del">
        <pc:chgData name="Angelo Ziletti" userId="c78a18fba37b17ea" providerId="LiveId" clId="{3BCEA82E-FB18-452F-8953-4F4C54AA091A}" dt="2021-08-05T08:31:12.902" v="0" actId="2696"/>
        <pc:sldMkLst>
          <pc:docMk/>
          <pc:sldMk cId="1231694326" sldId="387"/>
        </pc:sldMkLst>
      </pc:sldChg>
      <pc:sldChg chg="del">
        <pc:chgData name="Angelo Ziletti" userId="c78a18fba37b17ea" providerId="LiveId" clId="{3BCEA82E-FB18-452F-8953-4F4C54AA091A}" dt="2021-08-05T08:31:12.902" v="0" actId="2696"/>
        <pc:sldMkLst>
          <pc:docMk/>
          <pc:sldMk cId="3682661142" sldId="392"/>
        </pc:sldMkLst>
      </pc:sldChg>
      <pc:sldChg chg="del">
        <pc:chgData name="Angelo Ziletti" userId="c78a18fba37b17ea" providerId="LiveId" clId="{3BCEA82E-FB18-452F-8953-4F4C54AA091A}" dt="2021-08-05T08:31:12.902" v="0" actId="2696"/>
        <pc:sldMkLst>
          <pc:docMk/>
          <pc:sldMk cId="856014322" sldId="412"/>
        </pc:sldMkLst>
      </pc:sldChg>
      <pc:sldChg chg="del">
        <pc:chgData name="Angelo Ziletti" userId="c78a18fba37b17ea" providerId="LiveId" clId="{3BCEA82E-FB18-452F-8953-4F4C54AA091A}" dt="2021-08-05T08:31:12.902" v="0" actId="2696"/>
        <pc:sldMkLst>
          <pc:docMk/>
          <pc:sldMk cId="3306873557" sldId="447"/>
        </pc:sldMkLst>
      </pc:sldChg>
      <pc:sldChg chg="del">
        <pc:chgData name="Angelo Ziletti" userId="c78a18fba37b17ea" providerId="LiveId" clId="{3BCEA82E-FB18-452F-8953-4F4C54AA091A}" dt="2021-08-05T08:31:12.902" v="0" actId="2696"/>
        <pc:sldMkLst>
          <pc:docMk/>
          <pc:sldMk cId="4192647296" sldId="450"/>
        </pc:sldMkLst>
      </pc:sldChg>
      <pc:sldChg chg="del">
        <pc:chgData name="Angelo Ziletti" userId="c78a18fba37b17ea" providerId="LiveId" clId="{3BCEA82E-FB18-452F-8953-4F4C54AA091A}" dt="2021-08-05T08:31:12.902" v="0" actId="2696"/>
        <pc:sldMkLst>
          <pc:docMk/>
          <pc:sldMk cId="3917903158" sldId="455"/>
        </pc:sldMkLst>
      </pc:sldChg>
      <pc:sldChg chg="modSp del mod">
        <pc:chgData name="Angelo Ziletti" userId="c78a18fba37b17ea" providerId="LiveId" clId="{3BCEA82E-FB18-452F-8953-4F4C54AA091A}" dt="2022-04-09T11:28:49.593" v="1292" actId="20577"/>
        <pc:sldMkLst>
          <pc:docMk/>
          <pc:sldMk cId="2713327987" sldId="457"/>
        </pc:sldMkLst>
        <pc:spChg chg="mod">
          <ac:chgData name="Angelo Ziletti" userId="c78a18fba37b17ea" providerId="LiveId" clId="{3BCEA82E-FB18-452F-8953-4F4C54AA091A}" dt="2022-04-09T11:28:49.593" v="1292" actId="20577"/>
          <ac:spMkLst>
            <pc:docMk/>
            <pc:sldMk cId="2713327987" sldId="457"/>
            <ac:spMk id="5" creationId="{26ACAEF4-344F-4C48-8EB8-9271C65AC445}"/>
          </ac:spMkLst>
        </pc:spChg>
      </pc:sldChg>
      <pc:sldChg chg="del">
        <pc:chgData name="Angelo Ziletti" userId="c78a18fba37b17ea" providerId="LiveId" clId="{3BCEA82E-FB18-452F-8953-4F4C54AA091A}" dt="2021-08-05T08:31:12.902" v="0" actId="2696"/>
        <pc:sldMkLst>
          <pc:docMk/>
          <pc:sldMk cId="1156886841" sldId="459"/>
        </pc:sldMkLst>
      </pc:sldChg>
      <pc:sldChg chg="modSp del modAnim">
        <pc:chgData name="Angelo Ziletti" userId="c78a18fba37b17ea" providerId="LiveId" clId="{3BCEA82E-FB18-452F-8953-4F4C54AA091A}" dt="2021-09-06T10:08:50.361" v="1151" actId="113"/>
        <pc:sldMkLst>
          <pc:docMk/>
          <pc:sldMk cId="4114232624" sldId="460"/>
        </pc:sldMkLst>
        <pc:spChg chg="mod">
          <ac:chgData name="Angelo Ziletti" userId="c78a18fba37b17ea" providerId="LiveId" clId="{3BCEA82E-FB18-452F-8953-4F4C54AA091A}" dt="2021-09-06T10:08:50.361" v="1151" actId="113"/>
          <ac:spMkLst>
            <pc:docMk/>
            <pc:sldMk cId="4114232624" sldId="460"/>
            <ac:spMk id="4" creationId="{43DBCA5F-8598-41F9-A551-17AE9D6597A2}"/>
          </ac:spMkLst>
        </pc:spChg>
      </pc:sldChg>
      <pc:sldChg chg="del">
        <pc:chgData name="Angelo Ziletti" userId="c78a18fba37b17ea" providerId="LiveId" clId="{3BCEA82E-FB18-452F-8953-4F4C54AA091A}" dt="2021-08-05T08:31:12.902" v="0" actId="2696"/>
        <pc:sldMkLst>
          <pc:docMk/>
          <pc:sldMk cId="3089434127" sldId="461"/>
        </pc:sldMkLst>
      </pc:sldChg>
      <pc:sldChg chg="del">
        <pc:chgData name="Angelo Ziletti" userId="c78a18fba37b17ea" providerId="LiveId" clId="{3BCEA82E-FB18-452F-8953-4F4C54AA091A}" dt="2021-08-05T08:31:12.902" v="0" actId="2696"/>
        <pc:sldMkLst>
          <pc:docMk/>
          <pc:sldMk cId="887181500" sldId="462"/>
        </pc:sldMkLst>
      </pc:sldChg>
      <pc:sldChg chg="del">
        <pc:chgData name="Angelo Ziletti" userId="c78a18fba37b17ea" providerId="LiveId" clId="{3BCEA82E-FB18-452F-8953-4F4C54AA091A}" dt="2021-08-26T11:47:39.507" v="835" actId="2696"/>
        <pc:sldMkLst>
          <pc:docMk/>
          <pc:sldMk cId="2406947162" sldId="463"/>
        </pc:sldMkLst>
      </pc:sldChg>
      <pc:sldChg chg="del">
        <pc:chgData name="Angelo Ziletti" userId="c78a18fba37b17ea" providerId="LiveId" clId="{3BCEA82E-FB18-452F-8953-4F4C54AA091A}" dt="2021-08-05T08:31:12.902" v="0" actId="2696"/>
        <pc:sldMkLst>
          <pc:docMk/>
          <pc:sldMk cId="1995916202" sldId="464"/>
        </pc:sldMkLst>
      </pc:sldChg>
      <pc:sldChg chg="del">
        <pc:chgData name="Angelo Ziletti" userId="c78a18fba37b17ea" providerId="LiveId" clId="{3BCEA82E-FB18-452F-8953-4F4C54AA091A}" dt="2021-08-05T08:31:12.902" v="0" actId="2696"/>
        <pc:sldMkLst>
          <pc:docMk/>
          <pc:sldMk cId="4127366116" sldId="465"/>
        </pc:sldMkLst>
      </pc:sldChg>
      <pc:sldChg chg="del">
        <pc:chgData name="Angelo Ziletti" userId="c78a18fba37b17ea" providerId="LiveId" clId="{3BCEA82E-FB18-452F-8953-4F4C54AA091A}" dt="2021-08-05T08:31:12.902" v="0" actId="2696"/>
        <pc:sldMkLst>
          <pc:docMk/>
          <pc:sldMk cId="2057520320" sldId="466"/>
        </pc:sldMkLst>
      </pc:sldChg>
      <pc:sldChg chg="del">
        <pc:chgData name="Angelo Ziletti" userId="c78a18fba37b17ea" providerId="LiveId" clId="{3BCEA82E-FB18-452F-8953-4F4C54AA091A}" dt="2021-08-05T08:31:12.902" v="0" actId="2696"/>
        <pc:sldMkLst>
          <pc:docMk/>
          <pc:sldMk cId="2708309721" sldId="467"/>
        </pc:sldMkLst>
      </pc:sldChg>
      <pc:sldChg chg="addSp modSp del mod">
        <pc:chgData name="Angelo Ziletti" userId="c78a18fba37b17ea" providerId="LiveId" clId="{3BCEA82E-FB18-452F-8953-4F4C54AA091A}" dt="2021-08-26T11:46:12.680" v="795" actId="20577"/>
        <pc:sldMkLst>
          <pc:docMk/>
          <pc:sldMk cId="3312468733" sldId="468"/>
        </pc:sldMkLst>
        <pc:spChg chg="mod">
          <ac:chgData name="Angelo Ziletti" userId="c78a18fba37b17ea" providerId="LiveId" clId="{3BCEA82E-FB18-452F-8953-4F4C54AA091A}" dt="2021-08-26T11:46:12.680" v="795" actId="20577"/>
          <ac:spMkLst>
            <pc:docMk/>
            <pc:sldMk cId="3312468733" sldId="468"/>
            <ac:spMk id="3" creationId="{6A2BAF2D-4407-428A-B3F9-1DB9AEA732E7}"/>
          </ac:spMkLst>
        </pc:spChg>
        <pc:spChg chg="add mod">
          <ac:chgData name="Angelo Ziletti" userId="c78a18fba37b17ea" providerId="LiveId" clId="{3BCEA82E-FB18-452F-8953-4F4C54AA091A}" dt="2021-08-26T11:45:55.645" v="778" actId="1076"/>
          <ac:spMkLst>
            <pc:docMk/>
            <pc:sldMk cId="3312468733" sldId="468"/>
            <ac:spMk id="8" creationId="{2ED9B992-1275-4383-847B-723B598AA462}"/>
          </ac:spMkLst>
        </pc:spChg>
        <pc:spChg chg="mod">
          <ac:chgData name="Angelo Ziletti" userId="c78a18fba37b17ea" providerId="LiveId" clId="{3BCEA82E-FB18-452F-8953-4F4C54AA091A}" dt="2021-08-26T11:46:08.038" v="783" actId="1076"/>
          <ac:spMkLst>
            <pc:docMk/>
            <pc:sldMk cId="3312468733" sldId="468"/>
            <ac:spMk id="10" creationId="{A6BB028A-78CF-4C7A-8300-18798CE7CE14}"/>
          </ac:spMkLst>
        </pc:spChg>
        <pc:spChg chg="mod">
          <ac:chgData name="Angelo Ziletti" userId="c78a18fba37b17ea" providerId="LiveId" clId="{3BCEA82E-FB18-452F-8953-4F4C54AA091A}" dt="2021-08-26T11:45:08.807" v="761" actId="5793"/>
          <ac:spMkLst>
            <pc:docMk/>
            <pc:sldMk cId="3312468733" sldId="468"/>
            <ac:spMk id="11" creationId="{0EC61CDF-52D4-4EBF-80B7-B58B2D21F74A}"/>
          </ac:spMkLst>
        </pc:spChg>
        <pc:picChg chg="mod">
          <ac:chgData name="Angelo Ziletti" userId="c78a18fba37b17ea" providerId="LiveId" clId="{3BCEA82E-FB18-452F-8953-4F4C54AA091A}" dt="2021-08-26T11:45:53.056" v="777" actId="1076"/>
          <ac:picMkLst>
            <pc:docMk/>
            <pc:sldMk cId="3312468733" sldId="468"/>
            <ac:picMk id="7" creationId="{1482DF98-1050-40D1-A10D-B4D41AE2EA1E}"/>
          </ac:picMkLst>
        </pc:picChg>
      </pc:sldChg>
      <pc:sldChg chg="del">
        <pc:chgData name="Angelo Ziletti" userId="c78a18fba37b17ea" providerId="LiveId" clId="{3BCEA82E-FB18-452F-8953-4F4C54AA091A}" dt="2021-09-03T15:18:58.174" v="1012" actId="2696"/>
        <pc:sldMkLst>
          <pc:docMk/>
          <pc:sldMk cId="1403311408" sldId="469"/>
        </pc:sldMkLst>
      </pc:sldChg>
      <pc:sldChg chg="del">
        <pc:chgData name="Angelo Ziletti" userId="c78a18fba37b17ea" providerId="LiveId" clId="{3BCEA82E-FB18-452F-8953-4F4C54AA091A}" dt="2021-09-03T15:18:58.174" v="1012" actId="2696"/>
        <pc:sldMkLst>
          <pc:docMk/>
          <pc:sldMk cId="4053594859" sldId="470"/>
        </pc:sldMkLst>
      </pc:sldChg>
      <pc:sldChg chg="del">
        <pc:chgData name="Angelo Ziletti" userId="c78a18fba37b17ea" providerId="LiveId" clId="{3BCEA82E-FB18-452F-8953-4F4C54AA091A}" dt="2021-08-05T08:31:12.902" v="0" actId="2696"/>
        <pc:sldMkLst>
          <pc:docMk/>
          <pc:sldMk cId="1468976072" sldId="471"/>
        </pc:sldMkLst>
      </pc:sldChg>
      <pc:sldChg chg="del">
        <pc:chgData name="Angelo Ziletti" userId="c78a18fba37b17ea" providerId="LiveId" clId="{3BCEA82E-FB18-452F-8953-4F4C54AA091A}" dt="2021-08-05T08:31:12.902" v="0" actId="2696"/>
        <pc:sldMkLst>
          <pc:docMk/>
          <pc:sldMk cId="9929402" sldId="472"/>
        </pc:sldMkLst>
      </pc:sldChg>
      <pc:sldChg chg="del">
        <pc:chgData name="Angelo Ziletti" userId="c78a18fba37b17ea" providerId="LiveId" clId="{3BCEA82E-FB18-452F-8953-4F4C54AA091A}" dt="2021-08-05T08:31:12.902" v="0" actId="2696"/>
        <pc:sldMkLst>
          <pc:docMk/>
          <pc:sldMk cId="1447143424" sldId="473"/>
        </pc:sldMkLst>
      </pc:sldChg>
      <pc:sldChg chg="del">
        <pc:chgData name="Angelo Ziletti" userId="c78a18fba37b17ea" providerId="LiveId" clId="{3BCEA82E-FB18-452F-8953-4F4C54AA091A}" dt="2021-08-05T08:31:12.902" v="0" actId="2696"/>
        <pc:sldMkLst>
          <pc:docMk/>
          <pc:sldMk cId="2858944077" sldId="474"/>
        </pc:sldMkLst>
      </pc:sldChg>
      <pc:sldChg chg="del">
        <pc:chgData name="Angelo Ziletti" userId="c78a18fba37b17ea" providerId="LiveId" clId="{3BCEA82E-FB18-452F-8953-4F4C54AA091A}" dt="2021-08-05T08:31:12.902" v="0" actId="2696"/>
        <pc:sldMkLst>
          <pc:docMk/>
          <pc:sldMk cId="4218226423" sldId="475"/>
        </pc:sldMkLst>
      </pc:sldChg>
      <pc:sldChg chg="del">
        <pc:chgData name="Angelo Ziletti" userId="c78a18fba37b17ea" providerId="LiveId" clId="{3BCEA82E-FB18-452F-8953-4F4C54AA091A}" dt="2021-08-05T08:31:12.902" v="0" actId="2696"/>
        <pc:sldMkLst>
          <pc:docMk/>
          <pc:sldMk cId="817772722" sldId="476"/>
        </pc:sldMkLst>
      </pc:sldChg>
      <pc:sldChg chg="del">
        <pc:chgData name="Angelo Ziletti" userId="c78a18fba37b17ea" providerId="LiveId" clId="{3BCEA82E-FB18-452F-8953-4F4C54AA091A}" dt="2021-08-05T08:31:12.902" v="0" actId="2696"/>
        <pc:sldMkLst>
          <pc:docMk/>
          <pc:sldMk cId="4231504922" sldId="477"/>
        </pc:sldMkLst>
      </pc:sldChg>
      <pc:sldChg chg="del">
        <pc:chgData name="Angelo Ziletti" userId="c78a18fba37b17ea" providerId="LiveId" clId="{3BCEA82E-FB18-452F-8953-4F4C54AA091A}" dt="2021-08-05T08:31:12.902" v="0" actId="2696"/>
        <pc:sldMkLst>
          <pc:docMk/>
          <pc:sldMk cId="1727244387" sldId="478"/>
        </pc:sldMkLst>
      </pc:sldChg>
      <pc:sldChg chg="del">
        <pc:chgData name="Angelo Ziletti" userId="c78a18fba37b17ea" providerId="LiveId" clId="{3BCEA82E-FB18-452F-8953-4F4C54AA091A}" dt="2021-08-05T08:31:12.902" v="0" actId="2696"/>
        <pc:sldMkLst>
          <pc:docMk/>
          <pc:sldMk cId="1310838232" sldId="479"/>
        </pc:sldMkLst>
      </pc:sldChg>
      <pc:sldChg chg="del">
        <pc:chgData name="Angelo Ziletti" userId="c78a18fba37b17ea" providerId="LiveId" clId="{3BCEA82E-FB18-452F-8953-4F4C54AA091A}" dt="2021-08-05T08:31:12.902" v="0" actId="2696"/>
        <pc:sldMkLst>
          <pc:docMk/>
          <pc:sldMk cId="484855556" sldId="480"/>
        </pc:sldMkLst>
      </pc:sldChg>
      <pc:sldChg chg="del">
        <pc:chgData name="Angelo Ziletti" userId="c78a18fba37b17ea" providerId="LiveId" clId="{3BCEA82E-FB18-452F-8953-4F4C54AA091A}" dt="2021-08-05T08:31:12.902" v="0" actId="2696"/>
        <pc:sldMkLst>
          <pc:docMk/>
          <pc:sldMk cId="1526730664" sldId="481"/>
        </pc:sldMkLst>
      </pc:sldChg>
      <pc:sldChg chg="del">
        <pc:chgData name="Angelo Ziletti" userId="c78a18fba37b17ea" providerId="LiveId" clId="{3BCEA82E-FB18-452F-8953-4F4C54AA091A}" dt="2021-08-05T08:31:12.902" v="0" actId="2696"/>
        <pc:sldMkLst>
          <pc:docMk/>
          <pc:sldMk cId="3122339275" sldId="482"/>
        </pc:sldMkLst>
      </pc:sldChg>
      <pc:sldChg chg="del">
        <pc:chgData name="Angelo Ziletti" userId="c78a18fba37b17ea" providerId="LiveId" clId="{3BCEA82E-FB18-452F-8953-4F4C54AA091A}" dt="2021-08-05T08:31:12.902" v="0" actId="2696"/>
        <pc:sldMkLst>
          <pc:docMk/>
          <pc:sldMk cId="1190051475" sldId="483"/>
        </pc:sldMkLst>
      </pc:sldChg>
      <pc:sldChg chg="del">
        <pc:chgData name="Angelo Ziletti" userId="c78a18fba37b17ea" providerId="LiveId" clId="{3BCEA82E-FB18-452F-8953-4F4C54AA091A}" dt="2021-08-05T08:31:12.902" v="0" actId="2696"/>
        <pc:sldMkLst>
          <pc:docMk/>
          <pc:sldMk cId="4253764620" sldId="484"/>
        </pc:sldMkLst>
      </pc:sldChg>
      <pc:sldChg chg="del">
        <pc:chgData name="Angelo Ziletti" userId="c78a18fba37b17ea" providerId="LiveId" clId="{3BCEA82E-FB18-452F-8953-4F4C54AA091A}" dt="2021-08-05T08:31:12.902" v="0" actId="2696"/>
        <pc:sldMkLst>
          <pc:docMk/>
          <pc:sldMk cId="1171363652" sldId="485"/>
        </pc:sldMkLst>
      </pc:sldChg>
      <pc:sldChg chg="del">
        <pc:chgData name="Angelo Ziletti" userId="c78a18fba37b17ea" providerId="LiveId" clId="{3BCEA82E-FB18-452F-8953-4F4C54AA091A}" dt="2021-08-05T08:31:12.902" v="0" actId="2696"/>
        <pc:sldMkLst>
          <pc:docMk/>
          <pc:sldMk cId="2059882299" sldId="486"/>
        </pc:sldMkLst>
      </pc:sldChg>
      <pc:sldChg chg="del">
        <pc:chgData name="Angelo Ziletti" userId="c78a18fba37b17ea" providerId="LiveId" clId="{3BCEA82E-FB18-452F-8953-4F4C54AA091A}" dt="2021-08-05T08:31:12.902" v="0" actId="2696"/>
        <pc:sldMkLst>
          <pc:docMk/>
          <pc:sldMk cId="3053120472" sldId="488"/>
        </pc:sldMkLst>
      </pc:sldChg>
      <pc:sldChg chg="del">
        <pc:chgData name="Angelo Ziletti" userId="c78a18fba37b17ea" providerId="LiveId" clId="{3BCEA82E-FB18-452F-8953-4F4C54AA091A}" dt="2021-08-05T08:31:12.902" v="0" actId="2696"/>
        <pc:sldMkLst>
          <pc:docMk/>
          <pc:sldMk cId="1384665587" sldId="489"/>
        </pc:sldMkLst>
      </pc:sldChg>
      <pc:sldChg chg="del">
        <pc:chgData name="Angelo Ziletti" userId="c78a18fba37b17ea" providerId="LiveId" clId="{3BCEA82E-FB18-452F-8953-4F4C54AA091A}" dt="2021-08-05T08:31:12.902" v="0" actId="2696"/>
        <pc:sldMkLst>
          <pc:docMk/>
          <pc:sldMk cId="2945183190" sldId="490"/>
        </pc:sldMkLst>
      </pc:sldChg>
      <pc:sldChg chg="del">
        <pc:chgData name="Angelo Ziletti" userId="c78a18fba37b17ea" providerId="LiveId" clId="{3BCEA82E-FB18-452F-8953-4F4C54AA091A}" dt="2021-08-05T08:31:12.902" v="0" actId="2696"/>
        <pc:sldMkLst>
          <pc:docMk/>
          <pc:sldMk cId="441353515" sldId="491"/>
        </pc:sldMkLst>
      </pc:sldChg>
      <pc:sldChg chg="del">
        <pc:chgData name="Angelo Ziletti" userId="c78a18fba37b17ea" providerId="LiveId" clId="{3BCEA82E-FB18-452F-8953-4F4C54AA091A}" dt="2021-08-05T08:31:12.902" v="0" actId="2696"/>
        <pc:sldMkLst>
          <pc:docMk/>
          <pc:sldMk cId="245478210" sldId="492"/>
        </pc:sldMkLst>
      </pc:sldChg>
      <pc:sldChg chg="del">
        <pc:chgData name="Angelo Ziletti" userId="c78a18fba37b17ea" providerId="LiveId" clId="{3BCEA82E-FB18-452F-8953-4F4C54AA091A}" dt="2021-08-05T08:31:12.902" v="0" actId="2696"/>
        <pc:sldMkLst>
          <pc:docMk/>
          <pc:sldMk cId="534076262" sldId="494"/>
        </pc:sldMkLst>
      </pc:sldChg>
      <pc:sldChg chg="del">
        <pc:chgData name="Angelo Ziletti" userId="c78a18fba37b17ea" providerId="LiveId" clId="{3BCEA82E-FB18-452F-8953-4F4C54AA091A}" dt="2021-08-05T08:31:12.902" v="0" actId="2696"/>
        <pc:sldMkLst>
          <pc:docMk/>
          <pc:sldMk cId="4106567987" sldId="496"/>
        </pc:sldMkLst>
      </pc:sldChg>
      <pc:sldChg chg="del">
        <pc:chgData name="Angelo Ziletti" userId="c78a18fba37b17ea" providerId="LiveId" clId="{3BCEA82E-FB18-452F-8953-4F4C54AA091A}" dt="2021-08-05T08:31:12.902" v="0" actId="2696"/>
        <pc:sldMkLst>
          <pc:docMk/>
          <pc:sldMk cId="587642387" sldId="497"/>
        </pc:sldMkLst>
      </pc:sldChg>
      <pc:sldChg chg="del">
        <pc:chgData name="Angelo Ziletti" userId="c78a18fba37b17ea" providerId="LiveId" clId="{3BCEA82E-FB18-452F-8953-4F4C54AA091A}" dt="2021-08-05T08:31:12.902" v="0" actId="2696"/>
        <pc:sldMkLst>
          <pc:docMk/>
          <pc:sldMk cId="892440902" sldId="498"/>
        </pc:sldMkLst>
      </pc:sldChg>
      <pc:sldChg chg="del">
        <pc:chgData name="Angelo Ziletti" userId="c78a18fba37b17ea" providerId="LiveId" clId="{3BCEA82E-FB18-452F-8953-4F4C54AA091A}" dt="2021-08-05T08:31:12.902" v="0" actId="2696"/>
        <pc:sldMkLst>
          <pc:docMk/>
          <pc:sldMk cId="1721307892" sldId="499"/>
        </pc:sldMkLst>
      </pc:sldChg>
      <pc:sldChg chg="del">
        <pc:chgData name="Angelo Ziletti" userId="c78a18fba37b17ea" providerId="LiveId" clId="{3BCEA82E-FB18-452F-8953-4F4C54AA091A}" dt="2021-08-05T08:31:12.902" v="0" actId="2696"/>
        <pc:sldMkLst>
          <pc:docMk/>
          <pc:sldMk cId="1119857847" sldId="501"/>
        </pc:sldMkLst>
      </pc:sldChg>
      <pc:sldChg chg="del">
        <pc:chgData name="Angelo Ziletti" userId="c78a18fba37b17ea" providerId="LiveId" clId="{3BCEA82E-FB18-452F-8953-4F4C54AA091A}" dt="2021-08-05T08:31:12.902" v="0" actId="2696"/>
        <pc:sldMkLst>
          <pc:docMk/>
          <pc:sldMk cId="3279124489" sldId="502"/>
        </pc:sldMkLst>
      </pc:sldChg>
      <pc:sldChg chg="del">
        <pc:chgData name="Angelo Ziletti" userId="c78a18fba37b17ea" providerId="LiveId" clId="{3BCEA82E-FB18-452F-8953-4F4C54AA091A}" dt="2021-08-05T08:31:12.902" v="0" actId="2696"/>
        <pc:sldMkLst>
          <pc:docMk/>
          <pc:sldMk cId="2550758212" sldId="503"/>
        </pc:sldMkLst>
      </pc:sldChg>
      <pc:sldChg chg="del">
        <pc:chgData name="Angelo Ziletti" userId="c78a18fba37b17ea" providerId="LiveId" clId="{3BCEA82E-FB18-452F-8953-4F4C54AA091A}" dt="2021-08-05T08:31:12.902" v="0" actId="2696"/>
        <pc:sldMkLst>
          <pc:docMk/>
          <pc:sldMk cId="3267119262" sldId="504"/>
        </pc:sldMkLst>
      </pc:sldChg>
      <pc:sldChg chg="del">
        <pc:chgData name="Angelo Ziletti" userId="c78a18fba37b17ea" providerId="LiveId" clId="{3BCEA82E-FB18-452F-8953-4F4C54AA091A}" dt="2021-08-05T08:31:12.902" v="0" actId="2696"/>
        <pc:sldMkLst>
          <pc:docMk/>
          <pc:sldMk cId="2282721681" sldId="506"/>
        </pc:sldMkLst>
      </pc:sldChg>
      <pc:sldChg chg="del">
        <pc:chgData name="Angelo Ziletti" userId="c78a18fba37b17ea" providerId="LiveId" clId="{3BCEA82E-FB18-452F-8953-4F4C54AA091A}" dt="2021-08-05T08:31:12.902" v="0" actId="2696"/>
        <pc:sldMkLst>
          <pc:docMk/>
          <pc:sldMk cId="537411665" sldId="509"/>
        </pc:sldMkLst>
      </pc:sldChg>
      <pc:sldChg chg="del">
        <pc:chgData name="Angelo Ziletti" userId="c78a18fba37b17ea" providerId="LiveId" clId="{3BCEA82E-FB18-452F-8953-4F4C54AA091A}" dt="2021-08-05T08:31:12.902" v="0" actId="2696"/>
        <pc:sldMkLst>
          <pc:docMk/>
          <pc:sldMk cId="587395802" sldId="510"/>
        </pc:sldMkLst>
      </pc:sldChg>
      <pc:sldChg chg="modSp mod">
        <pc:chgData name="Angelo Ziletti" userId="c78a18fba37b17ea" providerId="LiveId" clId="{3BCEA82E-FB18-452F-8953-4F4C54AA091A}" dt="2021-08-05T08:32:02.617" v="9" actId="14100"/>
        <pc:sldMkLst>
          <pc:docMk/>
          <pc:sldMk cId="3305780071" sldId="514"/>
        </pc:sldMkLst>
        <pc:spChg chg="mod">
          <ac:chgData name="Angelo Ziletti" userId="c78a18fba37b17ea" providerId="LiveId" clId="{3BCEA82E-FB18-452F-8953-4F4C54AA091A}" dt="2021-08-05T08:32:02.617" v="9" actId="14100"/>
          <ac:spMkLst>
            <pc:docMk/>
            <pc:sldMk cId="3305780071" sldId="514"/>
            <ac:spMk id="5" creationId="{3FC6977B-A867-4498-B968-C9CAF2AA9586}"/>
          </ac:spMkLst>
        </pc:spChg>
        <pc:spChg chg="mod">
          <ac:chgData name="Angelo Ziletti" userId="c78a18fba37b17ea" providerId="LiveId" clId="{3BCEA82E-FB18-452F-8953-4F4C54AA091A}" dt="2021-08-05T08:31:50.547" v="4" actId="1076"/>
          <ac:spMkLst>
            <pc:docMk/>
            <pc:sldMk cId="3305780071" sldId="514"/>
            <ac:spMk id="11" creationId="{1303C978-A329-4F27-9A16-482FF6EE4A9E}"/>
          </ac:spMkLst>
        </pc:spChg>
        <pc:picChg chg="mod">
          <ac:chgData name="Angelo Ziletti" userId="c78a18fba37b17ea" providerId="LiveId" clId="{3BCEA82E-FB18-452F-8953-4F4C54AA091A}" dt="2021-08-05T08:31:55.262" v="6" actId="1076"/>
          <ac:picMkLst>
            <pc:docMk/>
            <pc:sldMk cId="3305780071" sldId="514"/>
            <ac:picMk id="7" creationId="{BF14EEBA-59D6-4790-B33D-898CA2E41240}"/>
          </ac:picMkLst>
        </pc:picChg>
        <pc:picChg chg="mod">
          <ac:chgData name="Angelo Ziletti" userId="c78a18fba37b17ea" providerId="LiveId" clId="{3BCEA82E-FB18-452F-8953-4F4C54AA091A}" dt="2021-08-05T08:31:48.397" v="3" actId="1076"/>
          <ac:picMkLst>
            <pc:docMk/>
            <pc:sldMk cId="3305780071" sldId="514"/>
            <ac:picMk id="9" creationId="{7F67C328-4FFC-42B0-A7DD-A9E32EB38487}"/>
          </ac:picMkLst>
        </pc:picChg>
      </pc:sldChg>
      <pc:sldChg chg="delSp modSp mod">
        <pc:chgData name="Angelo Ziletti" userId="c78a18fba37b17ea" providerId="LiveId" clId="{3BCEA82E-FB18-452F-8953-4F4C54AA091A}" dt="2021-08-05T08:32:26.620" v="11" actId="478"/>
        <pc:sldMkLst>
          <pc:docMk/>
          <pc:sldMk cId="2854578927" sldId="521"/>
        </pc:sldMkLst>
        <pc:spChg chg="del">
          <ac:chgData name="Angelo Ziletti" userId="c78a18fba37b17ea" providerId="LiveId" clId="{3BCEA82E-FB18-452F-8953-4F4C54AA091A}" dt="2021-08-05T08:32:26.620" v="11" actId="478"/>
          <ac:spMkLst>
            <pc:docMk/>
            <pc:sldMk cId="2854578927" sldId="521"/>
            <ac:spMk id="16" creationId="{96F87AD0-1794-4626-BF04-9A745B93972B}"/>
          </ac:spMkLst>
        </pc:spChg>
        <pc:picChg chg="del mod">
          <ac:chgData name="Angelo Ziletti" userId="c78a18fba37b17ea" providerId="LiveId" clId="{3BCEA82E-FB18-452F-8953-4F4C54AA091A}" dt="2021-08-05T08:32:26.620" v="11" actId="478"/>
          <ac:picMkLst>
            <pc:docMk/>
            <pc:sldMk cId="2854578927" sldId="521"/>
            <ac:picMk id="15" creationId="{90485D84-DC81-41EF-B71C-21EA5F33B9CD}"/>
          </ac:picMkLst>
        </pc:picChg>
      </pc:sldChg>
      <pc:sldChg chg="addSp delSp modSp mod">
        <pc:chgData name="Angelo Ziletti" userId="c78a18fba37b17ea" providerId="LiveId" clId="{3BCEA82E-FB18-452F-8953-4F4C54AA091A}" dt="2021-08-05T08:41:30.459" v="133" actId="14100"/>
        <pc:sldMkLst>
          <pc:docMk/>
          <pc:sldMk cId="1227219981" sldId="525"/>
        </pc:sldMkLst>
        <pc:spChg chg="add mod">
          <ac:chgData name="Angelo Ziletti" userId="c78a18fba37b17ea" providerId="LiveId" clId="{3BCEA82E-FB18-452F-8953-4F4C54AA091A}" dt="2021-08-05T08:38:18.264" v="121" actId="1076"/>
          <ac:spMkLst>
            <pc:docMk/>
            <pc:sldMk cId="1227219981" sldId="525"/>
            <ac:spMk id="7" creationId="{D54305B0-DC10-4DEF-8577-FA87B01CCCB2}"/>
          </ac:spMkLst>
        </pc:spChg>
        <pc:spChg chg="add mod">
          <ac:chgData name="Angelo Ziletti" userId="c78a18fba37b17ea" providerId="LiveId" clId="{3BCEA82E-FB18-452F-8953-4F4C54AA091A}" dt="2021-08-05T08:41:30.459" v="133" actId="14100"/>
          <ac:spMkLst>
            <pc:docMk/>
            <pc:sldMk cId="1227219981" sldId="525"/>
            <ac:spMk id="13" creationId="{CB309D02-699B-4057-93A7-31DCD6F7A9A3}"/>
          </ac:spMkLst>
        </pc:spChg>
        <pc:picChg chg="add mod">
          <ac:chgData name="Angelo Ziletti" userId="c78a18fba37b17ea" providerId="LiveId" clId="{3BCEA82E-FB18-452F-8953-4F4C54AA091A}" dt="2021-08-05T08:38:15.759" v="120" actId="1076"/>
          <ac:picMkLst>
            <pc:docMk/>
            <pc:sldMk cId="1227219981" sldId="525"/>
            <ac:picMk id="5" creationId="{AD7EAF08-D8EB-4466-812B-DF070C2B38BA}"/>
          </ac:picMkLst>
        </pc:picChg>
        <pc:picChg chg="add mod">
          <ac:chgData name="Angelo Ziletti" userId="c78a18fba37b17ea" providerId="LiveId" clId="{3BCEA82E-FB18-452F-8953-4F4C54AA091A}" dt="2021-08-05T08:41:15.473" v="126" actId="1076"/>
          <ac:picMkLst>
            <pc:docMk/>
            <pc:sldMk cId="1227219981" sldId="525"/>
            <ac:picMk id="9" creationId="{748CED18-C0D0-47BE-9A04-73156D506D0C}"/>
          </ac:picMkLst>
        </pc:picChg>
        <pc:picChg chg="add del mod">
          <ac:chgData name="Angelo Ziletti" userId="c78a18fba37b17ea" providerId="LiveId" clId="{3BCEA82E-FB18-452F-8953-4F4C54AA091A}" dt="2021-08-05T08:41:22.825" v="130" actId="478"/>
          <ac:picMkLst>
            <pc:docMk/>
            <pc:sldMk cId="1227219981" sldId="525"/>
            <ac:picMk id="11" creationId="{5E84E2DA-431E-4CDA-BD5C-0B25C4B84FBC}"/>
          </ac:picMkLst>
        </pc:picChg>
      </pc:sldChg>
      <pc:sldChg chg="addSp modSp mod">
        <pc:chgData name="Angelo Ziletti" userId="c78a18fba37b17ea" providerId="LiveId" clId="{3BCEA82E-FB18-452F-8953-4F4C54AA091A}" dt="2021-08-05T08:44:20.472" v="163" actId="1076"/>
        <pc:sldMkLst>
          <pc:docMk/>
          <pc:sldMk cId="3000833007" sldId="529"/>
        </pc:sldMkLst>
        <pc:spChg chg="mod">
          <ac:chgData name="Angelo Ziletti" userId="c78a18fba37b17ea" providerId="LiveId" clId="{3BCEA82E-FB18-452F-8953-4F4C54AA091A}" dt="2021-08-05T08:43:53.661" v="152" actId="14100"/>
          <ac:spMkLst>
            <pc:docMk/>
            <pc:sldMk cId="3000833007" sldId="529"/>
            <ac:spMk id="7" creationId="{AF151720-0B93-40F9-8685-83FC36643833}"/>
          </ac:spMkLst>
        </pc:spChg>
        <pc:spChg chg="add mod">
          <ac:chgData name="Angelo Ziletti" userId="c78a18fba37b17ea" providerId="LiveId" clId="{3BCEA82E-FB18-452F-8953-4F4C54AA091A}" dt="2021-08-05T08:43:46.347" v="148" actId="1076"/>
          <ac:spMkLst>
            <pc:docMk/>
            <pc:sldMk cId="3000833007" sldId="529"/>
            <ac:spMk id="11" creationId="{E1192D18-CE0B-44C0-8B6C-067AC5577814}"/>
          </ac:spMkLst>
        </pc:spChg>
        <pc:picChg chg="mod">
          <ac:chgData name="Angelo Ziletti" userId="c78a18fba37b17ea" providerId="LiveId" clId="{3BCEA82E-FB18-452F-8953-4F4C54AA091A}" dt="2021-08-05T08:43:49.832" v="150" actId="1076"/>
          <ac:picMkLst>
            <pc:docMk/>
            <pc:sldMk cId="3000833007" sldId="529"/>
            <ac:picMk id="5" creationId="{EC17A70A-8F17-4961-824B-06A4FABFB54F}"/>
          </ac:picMkLst>
        </pc:picChg>
        <pc:picChg chg="add mod">
          <ac:chgData name="Angelo Ziletti" userId="c78a18fba37b17ea" providerId="LiveId" clId="{3BCEA82E-FB18-452F-8953-4F4C54AA091A}" dt="2021-08-05T08:43:56.756" v="154" actId="14100"/>
          <ac:picMkLst>
            <pc:docMk/>
            <pc:sldMk cId="3000833007" sldId="529"/>
            <ac:picMk id="9" creationId="{215A351E-71E2-49DD-A61C-08BD142FD059}"/>
          </ac:picMkLst>
        </pc:picChg>
        <pc:picChg chg="add mod">
          <ac:chgData name="Angelo Ziletti" userId="c78a18fba37b17ea" providerId="LiveId" clId="{3BCEA82E-FB18-452F-8953-4F4C54AA091A}" dt="2021-08-05T08:43:59.876" v="156" actId="14100"/>
          <ac:picMkLst>
            <pc:docMk/>
            <pc:sldMk cId="3000833007" sldId="529"/>
            <ac:picMk id="13" creationId="{6FCCFDDA-B8E0-497C-8A2C-9368F8BBE320}"/>
          </ac:picMkLst>
        </pc:picChg>
        <pc:picChg chg="add mod">
          <ac:chgData name="Angelo Ziletti" userId="c78a18fba37b17ea" providerId="LiveId" clId="{3BCEA82E-FB18-452F-8953-4F4C54AA091A}" dt="2021-08-05T08:44:20.472" v="163" actId="1076"/>
          <ac:picMkLst>
            <pc:docMk/>
            <pc:sldMk cId="3000833007" sldId="529"/>
            <ac:picMk id="15" creationId="{2EFA55E5-3D54-4316-83EC-1D7F8C94DB62}"/>
          </ac:picMkLst>
        </pc:picChg>
      </pc:sldChg>
      <pc:sldChg chg="addSp delSp modSp mod modClrScheme chgLayout">
        <pc:chgData name="Angelo Ziletti" userId="c78a18fba37b17ea" providerId="LiveId" clId="{3BCEA82E-FB18-452F-8953-4F4C54AA091A}" dt="2021-08-05T08:34:29.498" v="50" actId="20577"/>
        <pc:sldMkLst>
          <pc:docMk/>
          <pc:sldMk cId="2580088856" sldId="535"/>
        </pc:sldMkLst>
        <pc:spChg chg="mod ord">
          <ac:chgData name="Angelo Ziletti" userId="c78a18fba37b17ea" providerId="LiveId" clId="{3BCEA82E-FB18-452F-8953-4F4C54AA091A}" dt="2021-08-05T08:34:22.632" v="20" actId="26606"/>
          <ac:spMkLst>
            <pc:docMk/>
            <pc:sldMk cId="2580088856" sldId="535"/>
            <ac:spMk id="2" creationId="{EE06B90F-4385-46E3-8E14-05CF5B42787D}"/>
          </ac:spMkLst>
        </pc:spChg>
        <pc:spChg chg="mod ord">
          <ac:chgData name="Angelo Ziletti" userId="c78a18fba37b17ea" providerId="LiveId" clId="{3BCEA82E-FB18-452F-8953-4F4C54AA091A}" dt="2021-08-05T08:34:22.632" v="20" actId="26606"/>
          <ac:spMkLst>
            <pc:docMk/>
            <pc:sldMk cId="2580088856" sldId="535"/>
            <ac:spMk id="3" creationId="{49EE1967-F832-4256-B2D9-C8311D741044}"/>
          </ac:spMkLst>
        </pc:spChg>
        <pc:spChg chg="add del mod">
          <ac:chgData name="Angelo Ziletti" userId="c78a18fba37b17ea" providerId="LiveId" clId="{3BCEA82E-FB18-452F-8953-4F4C54AA091A}" dt="2021-08-05T08:33:50.346" v="16" actId="931"/>
          <ac:spMkLst>
            <pc:docMk/>
            <pc:sldMk cId="2580088856" sldId="535"/>
            <ac:spMk id="6" creationId="{9A5C420E-81A8-4038-A9FC-271B2B6FB567}"/>
          </ac:spMkLst>
        </pc:spChg>
        <pc:spChg chg="add mod">
          <ac:chgData name="Angelo Ziletti" userId="c78a18fba37b17ea" providerId="LiveId" clId="{3BCEA82E-FB18-452F-8953-4F4C54AA091A}" dt="2021-08-05T08:34:22.632" v="20" actId="26606"/>
          <ac:spMkLst>
            <pc:docMk/>
            <pc:sldMk cId="2580088856" sldId="535"/>
            <ac:spMk id="9" creationId="{B309E204-C8D9-4711-8B70-984186CF09B9}"/>
          </ac:spMkLst>
        </pc:spChg>
        <pc:spChg chg="add mod">
          <ac:chgData name="Angelo Ziletti" userId="c78a18fba37b17ea" providerId="LiveId" clId="{3BCEA82E-FB18-452F-8953-4F4C54AA091A}" dt="2021-08-05T08:34:22.632" v="20" actId="26606"/>
          <ac:spMkLst>
            <pc:docMk/>
            <pc:sldMk cId="2580088856" sldId="535"/>
            <ac:spMk id="14" creationId="{8E829808-1C46-42C7-8A4B-32326972C2BE}"/>
          </ac:spMkLst>
        </pc:spChg>
        <pc:spChg chg="add mod">
          <ac:chgData name="Angelo Ziletti" userId="c78a18fba37b17ea" providerId="LiveId" clId="{3BCEA82E-FB18-452F-8953-4F4C54AA091A}" dt="2021-08-05T08:34:29.498" v="50" actId="20577"/>
          <ac:spMkLst>
            <pc:docMk/>
            <pc:sldMk cId="2580088856" sldId="535"/>
            <ac:spMk id="16" creationId="{EAD12038-61CA-4E7C-A885-C5B8C7C8D37A}"/>
          </ac:spMkLst>
        </pc:spChg>
        <pc:picChg chg="add del mod">
          <ac:chgData name="Angelo Ziletti" userId="c78a18fba37b17ea" providerId="LiveId" clId="{3BCEA82E-FB18-452F-8953-4F4C54AA091A}" dt="2021-08-05T08:33:50.346" v="16" actId="931"/>
          <ac:picMkLst>
            <pc:docMk/>
            <pc:sldMk cId="2580088856" sldId="535"/>
            <ac:picMk id="5" creationId="{226BAADB-8983-4C43-B550-1C3642F57FFD}"/>
          </ac:picMkLst>
        </pc:picChg>
        <pc:picChg chg="add mod">
          <ac:chgData name="Angelo Ziletti" userId="c78a18fba37b17ea" providerId="LiveId" clId="{3BCEA82E-FB18-452F-8953-4F4C54AA091A}" dt="2021-08-05T08:34:22.632" v="20" actId="26606"/>
          <ac:picMkLst>
            <pc:docMk/>
            <pc:sldMk cId="2580088856" sldId="535"/>
            <ac:picMk id="8" creationId="{74A75452-C358-4A52-B7AC-44851817319C}"/>
          </ac:picMkLst>
        </pc:picChg>
      </pc:sldChg>
      <pc:sldChg chg="addSp modSp mod">
        <pc:chgData name="Angelo Ziletti" userId="c78a18fba37b17ea" providerId="LiveId" clId="{3BCEA82E-FB18-452F-8953-4F4C54AA091A}" dt="2021-08-05T08:35:32.239" v="58" actId="14100"/>
        <pc:sldMkLst>
          <pc:docMk/>
          <pc:sldMk cId="2354097614" sldId="536"/>
        </pc:sldMkLst>
        <pc:spChg chg="add mod">
          <ac:chgData name="Angelo Ziletti" userId="c78a18fba37b17ea" providerId="LiveId" clId="{3BCEA82E-FB18-452F-8953-4F4C54AA091A}" dt="2021-08-05T08:35:32.239" v="58" actId="14100"/>
          <ac:spMkLst>
            <pc:docMk/>
            <pc:sldMk cId="2354097614" sldId="536"/>
            <ac:spMk id="7" creationId="{DCB213B4-D62C-4647-888A-4023EA596729}"/>
          </ac:spMkLst>
        </pc:spChg>
        <pc:picChg chg="add mod">
          <ac:chgData name="Angelo Ziletti" userId="c78a18fba37b17ea" providerId="LiveId" clId="{3BCEA82E-FB18-452F-8953-4F4C54AA091A}" dt="2021-08-05T08:35:23.833" v="55" actId="1076"/>
          <ac:picMkLst>
            <pc:docMk/>
            <pc:sldMk cId="2354097614" sldId="536"/>
            <ac:picMk id="5" creationId="{03EA669F-5AC7-4A65-9DF6-F9F6CD1CE8AA}"/>
          </ac:picMkLst>
        </pc:picChg>
      </pc:sldChg>
      <pc:sldChg chg="addSp delSp modSp add mod modClrScheme chgLayout">
        <pc:chgData name="Angelo Ziletti" userId="c78a18fba37b17ea" providerId="LiveId" clId="{3BCEA82E-FB18-452F-8953-4F4C54AA091A}" dt="2021-08-05T08:37:33.659" v="110" actId="20577"/>
        <pc:sldMkLst>
          <pc:docMk/>
          <pc:sldMk cId="4195015272" sldId="537"/>
        </pc:sldMkLst>
        <pc:spChg chg="mod ord">
          <ac:chgData name="Angelo Ziletti" userId="c78a18fba37b17ea" providerId="LiveId" clId="{3BCEA82E-FB18-452F-8953-4F4C54AA091A}" dt="2021-08-05T08:37:20.685" v="68" actId="26606"/>
          <ac:spMkLst>
            <pc:docMk/>
            <pc:sldMk cId="4195015272" sldId="537"/>
            <ac:spMk id="2" creationId="{D59666B1-5CE7-4FC7-ABB5-F13B18C4A14A}"/>
          </ac:spMkLst>
        </pc:spChg>
        <pc:spChg chg="mod ord">
          <ac:chgData name="Angelo Ziletti" userId="c78a18fba37b17ea" providerId="LiveId" clId="{3BCEA82E-FB18-452F-8953-4F4C54AA091A}" dt="2021-08-05T08:37:20.685" v="68" actId="26606"/>
          <ac:spMkLst>
            <pc:docMk/>
            <pc:sldMk cId="4195015272" sldId="537"/>
            <ac:spMk id="3" creationId="{F956A688-2E0B-4723-8A0E-25122E627690}"/>
          </ac:spMkLst>
        </pc:spChg>
        <pc:spChg chg="add del mod">
          <ac:chgData name="Angelo Ziletti" userId="c78a18fba37b17ea" providerId="LiveId" clId="{3BCEA82E-FB18-452F-8953-4F4C54AA091A}" dt="2021-08-05T08:36:40.867" v="64" actId="931"/>
          <ac:spMkLst>
            <pc:docMk/>
            <pc:sldMk cId="4195015272" sldId="537"/>
            <ac:spMk id="6" creationId="{F7B9F014-50E1-4911-85EC-5E8B5C31CAD2}"/>
          </ac:spMkLst>
        </pc:spChg>
        <pc:spChg chg="add mod">
          <ac:chgData name="Angelo Ziletti" userId="c78a18fba37b17ea" providerId="LiveId" clId="{3BCEA82E-FB18-452F-8953-4F4C54AA091A}" dt="2021-08-05T08:37:20.685" v="68" actId="26606"/>
          <ac:spMkLst>
            <pc:docMk/>
            <pc:sldMk cId="4195015272" sldId="537"/>
            <ac:spMk id="9" creationId="{5C0CCBA3-88A1-4685-9925-716C1343F225}"/>
          </ac:spMkLst>
        </pc:spChg>
        <pc:spChg chg="add mod">
          <ac:chgData name="Angelo Ziletti" userId="c78a18fba37b17ea" providerId="LiveId" clId="{3BCEA82E-FB18-452F-8953-4F4C54AA091A}" dt="2021-08-05T08:37:20.685" v="68" actId="26606"/>
          <ac:spMkLst>
            <pc:docMk/>
            <pc:sldMk cId="4195015272" sldId="537"/>
            <ac:spMk id="14" creationId="{F3610AA8-67CD-4D00-ABB9-DC03D4AF9426}"/>
          </ac:spMkLst>
        </pc:spChg>
        <pc:spChg chg="add mod">
          <ac:chgData name="Angelo Ziletti" userId="c78a18fba37b17ea" providerId="LiveId" clId="{3BCEA82E-FB18-452F-8953-4F4C54AA091A}" dt="2021-08-05T08:37:33.659" v="110" actId="20577"/>
          <ac:spMkLst>
            <pc:docMk/>
            <pc:sldMk cId="4195015272" sldId="537"/>
            <ac:spMk id="16" creationId="{1E1AD5E2-31C2-4E8A-AF23-BF558E1A417C}"/>
          </ac:spMkLst>
        </pc:spChg>
        <pc:picChg chg="add del mod">
          <ac:chgData name="Angelo Ziletti" userId="c78a18fba37b17ea" providerId="LiveId" clId="{3BCEA82E-FB18-452F-8953-4F4C54AA091A}" dt="2021-08-05T08:36:40.867" v="64" actId="931"/>
          <ac:picMkLst>
            <pc:docMk/>
            <pc:sldMk cId="4195015272" sldId="537"/>
            <ac:picMk id="5" creationId="{524C0595-62A3-4663-B884-606E2D340C7D}"/>
          </ac:picMkLst>
        </pc:picChg>
        <pc:picChg chg="add mod">
          <ac:chgData name="Angelo Ziletti" userId="c78a18fba37b17ea" providerId="LiveId" clId="{3BCEA82E-FB18-452F-8953-4F4C54AA091A}" dt="2021-08-05T08:37:20.685" v="68" actId="26606"/>
          <ac:picMkLst>
            <pc:docMk/>
            <pc:sldMk cId="4195015272" sldId="537"/>
            <ac:picMk id="8" creationId="{6C9429E6-8B9C-409B-9E22-12A4012724E9}"/>
          </ac:picMkLst>
        </pc:picChg>
      </pc:sldChg>
      <pc:sldChg chg="modSp mod">
        <pc:chgData name="Angelo Ziletti" userId="c78a18fba37b17ea" providerId="LiveId" clId="{3BCEA82E-FB18-452F-8953-4F4C54AA091A}" dt="2021-08-26T11:46:34.984" v="833" actId="20577"/>
        <pc:sldMkLst>
          <pc:docMk/>
          <pc:sldMk cId="2768384197" sldId="538"/>
        </pc:sldMkLst>
        <pc:spChg chg="mod">
          <ac:chgData name="Angelo Ziletti" userId="c78a18fba37b17ea" providerId="LiveId" clId="{3BCEA82E-FB18-452F-8953-4F4C54AA091A}" dt="2021-08-26T11:46:34.984" v="833" actId="20577"/>
          <ac:spMkLst>
            <pc:docMk/>
            <pc:sldMk cId="2768384197" sldId="538"/>
            <ac:spMk id="13" creationId="{50FF2BAF-7B89-4193-BC3E-0E47FB9A8869}"/>
          </ac:spMkLst>
        </pc:spChg>
      </pc:sldChg>
      <pc:sldChg chg="modSp del mod">
        <pc:chgData name="Angelo Ziletti" userId="c78a18fba37b17ea" providerId="LiveId" clId="{3BCEA82E-FB18-452F-8953-4F4C54AA091A}" dt="2021-08-26T11:47:39.507" v="835" actId="2696"/>
        <pc:sldMkLst>
          <pc:docMk/>
          <pc:sldMk cId="4056107212" sldId="539"/>
        </pc:sldMkLst>
        <pc:spChg chg="mod">
          <ac:chgData name="Angelo Ziletti" userId="c78a18fba37b17ea" providerId="LiveId" clId="{3BCEA82E-FB18-452F-8953-4F4C54AA091A}" dt="2021-08-26T11:47:08.856" v="834" actId="14100"/>
          <ac:spMkLst>
            <pc:docMk/>
            <pc:sldMk cId="4056107212" sldId="539"/>
            <ac:spMk id="6" creationId="{DB7FA012-D0B1-4BD8-B568-D4123C4FC514}"/>
          </ac:spMkLst>
        </pc:spChg>
      </pc:sldChg>
      <pc:sldChg chg="ord">
        <pc:chgData name="Angelo Ziletti" userId="c78a18fba37b17ea" providerId="LiveId" clId="{3BCEA82E-FB18-452F-8953-4F4C54AA091A}" dt="2021-08-26T11:49:58.268" v="837"/>
        <pc:sldMkLst>
          <pc:docMk/>
          <pc:sldMk cId="2028248588" sldId="540"/>
        </pc:sldMkLst>
      </pc:sldChg>
      <pc:sldChg chg="new del">
        <pc:chgData name="Angelo Ziletti" userId="c78a18fba37b17ea" providerId="LiveId" clId="{3BCEA82E-FB18-452F-8953-4F4C54AA091A}" dt="2021-09-03T15:06:31.338" v="882" actId="2696"/>
        <pc:sldMkLst>
          <pc:docMk/>
          <pc:sldMk cId="503019935" sldId="541"/>
        </pc:sldMkLst>
      </pc:sldChg>
      <pc:sldChg chg="addSp modSp new mod ord modAnim">
        <pc:chgData name="Angelo Ziletti" userId="c78a18fba37b17ea" providerId="LiveId" clId="{3BCEA82E-FB18-452F-8953-4F4C54AA091A}" dt="2021-09-03T15:07:05.581" v="886"/>
        <pc:sldMkLst>
          <pc:docMk/>
          <pc:sldMk cId="2373927202" sldId="542"/>
        </pc:sldMkLst>
        <pc:picChg chg="add mod">
          <ac:chgData name="Angelo Ziletti" userId="c78a18fba37b17ea" providerId="LiveId" clId="{3BCEA82E-FB18-452F-8953-4F4C54AA091A}" dt="2021-09-03T15:05:47.213" v="841" actId="1076"/>
          <ac:picMkLst>
            <pc:docMk/>
            <pc:sldMk cId="2373927202" sldId="542"/>
            <ac:picMk id="5" creationId="{C4062011-5A44-4A7D-B1C3-4D4CCAC6A976}"/>
          </ac:picMkLst>
        </pc:picChg>
        <pc:inkChg chg="add">
          <ac:chgData name="Angelo Ziletti" userId="c78a18fba37b17ea" providerId="LiveId" clId="{3BCEA82E-FB18-452F-8953-4F4C54AA091A}" dt="2021-09-03T15:06:37.842" v="883" actId="9405"/>
          <ac:inkMkLst>
            <pc:docMk/>
            <pc:sldMk cId="2373927202" sldId="542"/>
            <ac:inkMk id="6" creationId="{94C7632C-C3F5-4004-984F-9740A9BF8E12}"/>
          </ac:inkMkLst>
        </pc:inkChg>
        <pc:inkChg chg="add">
          <ac:chgData name="Angelo Ziletti" userId="c78a18fba37b17ea" providerId="LiveId" clId="{3BCEA82E-FB18-452F-8953-4F4C54AA091A}" dt="2021-09-03T15:06:41.100" v="884" actId="9405"/>
          <ac:inkMkLst>
            <pc:docMk/>
            <pc:sldMk cId="2373927202" sldId="542"/>
            <ac:inkMk id="7" creationId="{90179228-71F3-4C06-A6EA-53C1F444CF5C}"/>
          </ac:inkMkLst>
        </pc:inkChg>
        <pc:inkChg chg="add">
          <ac:chgData name="Angelo Ziletti" userId="c78a18fba37b17ea" providerId="LiveId" clId="{3BCEA82E-FB18-452F-8953-4F4C54AA091A}" dt="2021-09-03T15:06:42.917" v="885" actId="9405"/>
          <ac:inkMkLst>
            <pc:docMk/>
            <pc:sldMk cId="2373927202" sldId="542"/>
            <ac:inkMk id="8" creationId="{37E5AD73-DAEB-4747-B7A8-94D33DEA46BF}"/>
          </ac:inkMkLst>
        </pc:inkChg>
      </pc:sldChg>
      <pc:sldChg chg="addSp delSp modSp add mod">
        <pc:chgData name="Angelo Ziletti" userId="c78a18fba37b17ea" providerId="LiveId" clId="{3BCEA82E-FB18-452F-8953-4F4C54AA091A}" dt="2021-09-03T15:06:26.417" v="879" actId="1076"/>
        <pc:sldMkLst>
          <pc:docMk/>
          <pc:sldMk cId="2001435229" sldId="543"/>
        </pc:sldMkLst>
        <pc:spChg chg="del">
          <ac:chgData name="Angelo Ziletti" userId="c78a18fba37b17ea" providerId="LiveId" clId="{3BCEA82E-FB18-452F-8953-4F4C54AA091A}" dt="2021-09-03T15:06:20.324" v="876" actId="478"/>
          <ac:spMkLst>
            <pc:docMk/>
            <pc:sldMk cId="2001435229" sldId="543"/>
            <ac:spMk id="6" creationId="{5CDEEF43-BEC4-40CC-98A3-B958972C7D25}"/>
          </ac:spMkLst>
        </pc:spChg>
        <pc:spChg chg="mod">
          <ac:chgData name="Angelo Ziletti" userId="c78a18fba37b17ea" providerId="LiveId" clId="{3BCEA82E-FB18-452F-8953-4F4C54AA091A}" dt="2021-09-03T15:06:03.841" v="875" actId="20577"/>
          <ac:spMkLst>
            <pc:docMk/>
            <pc:sldMk cId="2001435229" sldId="543"/>
            <ac:spMk id="13" creationId="{84981D66-495A-4B76-B6A8-B24E7B13D2F2}"/>
          </ac:spMkLst>
        </pc:spChg>
        <pc:picChg chg="del">
          <ac:chgData name="Angelo Ziletti" userId="c78a18fba37b17ea" providerId="LiveId" clId="{3BCEA82E-FB18-452F-8953-4F4C54AA091A}" dt="2021-09-03T15:06:20.324" v="876" actId="478"/>
          <ac:picMkLst>
            <pc:docMk/>
            <pc:sldMk cId="2001435229" sldId="543"/>
            <ac:picMk id="5" creationId="{AAEE6541-0268-4023-8B65-F08658424C95}"/>
          </ac:picMkLst>
        </pc:picChg>
        <pc:picChg chg="add mod">
          <ac:chgData name="Angelo Ziletti" userId="c78a18fba37b17ea" providerId="LiveId" clId="{3BCEA82E-FB18-452F-8953-4F4C54AA091A}" dt="2021-09-03T15:06:26.417" v="879" actId="1076"/>
          <ac:picMkLst>
            <pc:docMk/>
            <pc:sldMk cId="2001435229" sldId="543"/>
            <ac:picMk id="1026" creationId="{ED57B82A-2DCA-403F-9EA2-2B06A2354367}"/>
          </ac:picMkLst>
        </pc:picChg>
      </pc:sldChg>
      <pc:sldChg chg="addSp modSp new del mod">
        <pc:chgData name="Angelo Ziletti" userId="c78a18fba37b17ea" providerId="LiveId" clId="{3BCEA82E-FB18-452F-8953-4F4C54AA091A}" dt="2021-09-03T15:14:02.051" v="971" actId="2696"/>
        <pc:sldMkLst>
          <pc:docMk/>
          <pc:sldMk cId="3210348663" sldId="544"/>
        </pc:sldMkLst>
        <pc:picChg chg="add mod">
          <ac:chgData name="Angelo Ziletti" userId="c78a18fba37b17ea" providerId="LiveId" clId="{3BCEA82E-FB18-452F-8953-4F4C54AA091A}" dt="2021-09-03T15:08:36.159" v="890" actId="1076"/>
          <ac:picMkLst>
            <pc:docMk/>
            <pc:sldMk cId="3210348663" sldId="544"/>
            <ac:picMk id="5" creationId="{239DFECE-F685-4897-BEBC-35CDD63F1541}"/>
          </ac:picMkLst>
        </pc:picChg>
      </pc:sldChg>
      <pc:sldChg chg="addSp delSp modSp add mod setBg chgLayout">
        <pc:chgData name="Angelo Ziletti" userId="c78a18fba37b17ea" providerId="LiveId" clId="{3BCEA82E-FB18-452F-8953-4F4C54AA091A}" dt="2021-09-03T15:18:15.365" v="1011" actId="207"/>
        <pc:sldMkLst>
          <pc:docMk/>
          <pc:sldMk cId="3186061408" sldId="545"/>
        </pc:sldMkLst>
        <pc:spChg chg="mod ord">
          <ac:chgData name="Angelo Ziletti" userId="c78a18fba37b17ea" providerId="LiveId" clId="{3BCEA82E-FB18-452F-8953-4F4C54AA091A}" dt="2021-09-03T15:17:49.794" v="1009" actId="700"/>
          <ac:spMkLst>
            <pc:docMk/>
            <pc:sldMk cId="3186061408" sldId="545"/>
            <ac:spMk id="2" creationId="{D59666B1-5CE7-4FC7-ABB5-F13B18C4A14A}"/>
          </ac:spMkLst>
        </pc:spChg>
        <pc:spChg chg="mod ord">
          <ac:chgData name="Angelo Ziletti" userId="c78a18fba37b17ea" providerId="LiveId" clId="{3BCEA82E-FB18-452F-8953-4F4C54AA091A}" dt="2021-09-03T15:17:49.794" v="1009" actId="700"/>
          <ac:spMkLst>
            <pc:docMk/>
            <pc:sldMk cId="3186061408" sldId="545"/>
            <ac:spMk id="3" creationId="{F956A688-2E0B-4723-8A0E-25122E627690}"/>
          </ac:spMkLst>
        </pc:spChg>
        <pc:spChg chg="del">
          <ac:chgData name="Angelo Ziletti" userId="c78a18fba37b17ea" providerId="LiveId" clId="{3BCEA82E-FB18-452F-8953-4F4C54AA091A}" dt="2021-09-03T15:08:41.142" v="892" actId="478"/>
          <ac:spMkLst>
            <pc:docMk/>
            <pc:sldMk cId="3186061408" sldId="545"/>
            <ac:spMk id="9" creationId="{5C0CCBA3-88A1-4685-9925-716C1343F225}"/>
          </ac:spMkLst>
        </pc:spChg>
        <pc:spChg chg="add del">
          <ac:chgData name="Angelo Ziletti" userId="c78a18fba37b17ea" providerId="LiveId" clId="{3BCEA82E-FB18-452F-8953-4F4C54AA091A}" dt="2021-09-03T15:09:55.659" v="911" actId="21"/>
          <ac:spMkLst>
            <pc:docMk/>
            <pc:sldMk cId="3186061408" sldId="545"/>
            <ac:spMk id="10" creationId="{AE7F119D-D8D1-45E3-BC07-E0523B2DD4C0}"/>
          </ac:spMkLst>
        </pc:spChg>
        <pc:spChg chg="add mod">
          <ac:chgData name="Angelo Ziletti" userId="c78a18fba37b17ea" providerId="LiveId" clId="{3BCEA82E-FB18-452F-8953-4F4C54AA091A}" dt="2021-09-03T15:18:15.365" v="1011" actId="207"/>
          <ac:spMkLst>
            <pc:docMk/>
            <pc:sldMk cId="3186061408" sldId="545"/>
            <ac:spMk id="13" creationId="{770AA510-68B6-4A00-8253-A5F6AFD50570}"/>
          </ac:spMkLst>
        </pc:spChg>
        <pc:spChg chg="add del">
          <ac:chgData name="Angelo Ziletti" userId="c78a18fba37b17ea" providerId="LiveId" clId="{3BCEA82E-FB18-452F-8953-4F4C54AA091A}" dt="2021-09-03T15:17:49.794" v="1009" actId="700"/>
          <ac:spMkLst>
            <pc:docMk/>
            <pc:sldMk cId="3186061408" sldId="545"/>
            <ac:spMk id="14" creationId="{F3610AA8-67CD-4D00-ABB9-DC03D4AF9426}"/>
          </ac:spMkLst>
        </pc:spChg>
        <pc:spChg chg="mod ord">
          <ac:chgData name="Angelo Ziletti" userId="c78a18fba37b17ea" providerId="LiveId" clId="{3BCEA82E-FB18-452F-8953-4F4C54AA091A}" dt="2021-09-03T15:17:49.794" v="1009" actId="700"/>
          <ac:spMkLst>
            <pc:docMk/>
            <pc:sldMk cId="3186061408" sldId="545"/>
            <ac:spMk id="16" creationId="{1E1AD5E2-31C2-4E8A-AF23-BF558E1A417C}"/>
          </ac:spMkLst>
        </pc:spChg>
        <pc:picChg chg="del">
          <ac:chgData name="Angelo Ziletti" userId="c78a18fba37b17ea" providerId="LiveId" clId="{3BCEA82E-FB18-452F-8953-4F4C54AA091A}" dt="2021-09-03T15:08:41.142" v="892" actId="478"/>
          <ac:picMkLst>
            <pc:docMk/>
            <pc:sldMk cId="3186061408" sldId="545"/>
            <ac:picMk id="8" creationId="{6C9429E6-8B9C-409B-9E22-12A4012724E9}"/>
          </ac:picMkLst>
        </pc:picChg>
        <pc:picChg chg="add del mod">
          <ac:chgData name="Angelo Ziletti" userId="c78a18fba37b17ea" providerId="LiveId" clId="{3BCEA82E-FB18-452F-8953-4F4C54AA091A}" dt="2021-09-03T15:15:05.880" v="976" actId="478"/>
          <ac:picMkLst>
            <pc:docMk/>
            <pc:sldMk cId="3186061408" sldId="545"/>
            <ac:picMk id="2050" creationId="{6A46139A-E8C6-424D-9AC7-3032A5B44617}"/>
          </ac:picMkLst>
        </pc:picChg>
        <pc:picChg chg="add mod">
          <ac:chgData name="Angelo Ziletti" userId="c78a18fba37b17ea" providerId="LiveId" clId="{3BCEA82E-FB18-452F-8953-4F4C54AA091A}" dt="2021-09-03T15:16:45.311" v="978" actId="1076"/>
          <ac:picMkLst>
            <pc:docMk/>
            <pc:sldMk cId="3186061408" sldId="545"/>
            <ac:picMk id="2052" creationId="{922EAC04-944B-4B7F-A094-AFC52AAB7CC1}"/>
          </ac:picMkLst>
        </pc:picChg>
      </pc:sldChg>
      <pc:sldChg chg="new del">
        <pc:chgData name="Angelo Ziletti" userId="c78a18fba37b17ea" providerId="LiveId" clId="{3BCEA82E-FB18-452F-8953-4F4C54AA091A}" dt="2021-09-03T15:10:01.790" v="913" actId="680"/>
        <pc:sldMkLst>
          <pc:docMk/>
          <pc:sldMk cId="2978085897" sldId="546"/>
        </pc:sldMkLst>
      </pc:sldChg>
      <pc:sldChg chg="addSp delSp modSp new mod setBg">
        <pc:chgData name="Angelo Ziletti" userId="c78a18fba37b17ea" providerId="LiveId" clId="{3BCEA82E-FB18-452F-8953-4F4C54AA091A}" dt="2021-09-03T15:19:36.543" v="1016" actId="207"/>
        <pc:sldMkLst>
          <pc:docMk/>
          <pc:sldMk cId="3849937646" sldId="546"/>
        </pc:sldMkLst>
        <pc:spChg chg="add mod">
          <ac:chgData name="Angelo Ziletti" userId="c78a18fba37b17ea" providerId="LiveId" clId="{3BCEA82E-FB18-452F-8953-4F4C54AA091A}" dt="2021-09-03T15:12:30.137" v="946" actId="1076"/>
          <ac:spMkLst>
            <pc:docMk/>
            <pc:sldMk cId="3849937646" sldId="546"/>
            <ac:spMk id="4" creationId="{D147BED1-5C5B-4632-AA79-48C52267EC45}"/>
          </ac:spMkLst>
        </pc:spChg>
        <pc:spChg chg="add mod">
          <ac:chgData name="Angelo Ziletti" userId="c78a18fba37b17ea" providerId="LiveId" clId="{3BCEA82E-FB18-452F-8953-4F4C54AA091A}" dt="2021-09-03T15:19:31.877" v="1014" actId="207"/>
          <ac:spMkLst>
            <pc:docMk/>
            <pc:sldMk cId="3849937646" sldId="546"/>
            <ac:spMk id="14" creationId="{AAB4B74B-E20D-4A03-AC72-6CA762450A65}"/>
          </ac:spMkLst>
        </pc:spChg>
        <pc:spChg chg="add mod">
          <ac:chgData name="Angelo Ziletti" userId="c78a18fba37b17ea" providerId="LiveId" clId="{3BCEA82E-FB18-452F-8953-4F4C54AA091A}" dt="2021-09-03T15:19:36.543" v="1016" actId="207"/>
          <ac:spMkLst>
            <pc:docMk/>
            <pc:sldMk cId="3849937646" sldId="546"/>
            <ac:spMk id="16" creationId="{7CB38883-AC66-470B-90F1-3388B0B074BA}"/>
          </ac:spMkLst>
        </pc:spChg>
        <pc:spChg chg="add mod">
          <ac:chgData name="Angelo Ziletti" userId="c78a18fba37b17ea" providerId="LiveId" clId="{3BCEA82E-FB18-452F-8953-4F4C54AA091A}" dt="2021-09-03T15:19:34.073" v="1015" actId="207"/>
          <ac:spMkLst>
            <pc:docMk/>
            <pc:sldMk cId="3849937646" sldId="546"/>
            <ac:spMk id="18" creationId="{8FBD8D76-E02F-4806-8ABB-6113D42F3CB3}"/>
          </ac:spMkLst>
        </pc:spChg>
        <pc:picChg chg="add mod">
          <ac:chgData name="Angelo Ziletti" userId="c78a18fba37b17ea" providerId="LiveId" clId="{3BCEA82E-FB18-452F-8953-4F4C54AA091A}" dt="2021-09-03T15:12:31.603" v="947" actId="14100"/>
          <ac:picMkLst>
            <pc:docMk/>
            <pc:sldMk cId="3849937646" sldId="546"/>
            <ac:picMk id="6" creationId="{F5C062E4-AB83-4BB3-A950-604FD1B21D01}"/>
          </ac:picMkLst>
        </pc:picChg>
        <pc:picChg chg="add mod">
          <ac:chgData name="Angelo Ziletti" userId="c78a18fba37b17ea" providerId="LiveId" clId="{3BCEA82E-FB18-452F-8953-4F4C54AA091A}" dt="2021-09-03T15:13:58.794" v="970" actId="14100"/>
          <ac:picMkLst>
            <pc:docMk/>
            <pc:sldMk cId="3849937646" sldId="546"/>
            <ac:picMk id="8" creationId="{AD8A98AF-C11E-4FCE-AA61-B145DDDB0EE9}"/>
          </ac:picMkLst>
        </pc:picChg>
        <pc:picChg chg="add del mod">
          <ac:chgData name="Angelo Ziletti" userId="c78a18fba37b17ea" providerId="LiveId" clId="{3BCEA82E-FB18-452F-8953-4F4C54AA091A}" dt="2021-09-03T15:12:10.641" v="940" actId="478"/>
          <ac:picMkLst>
            <pc:docMk/>
            <pc:sldMk cId="3849937646" sldId="546"/>
            <ac:picMk id="10" creationId="{BB1905AA-FEE5-43A2-9AF0-2BB466372B56}"/>
          </ac:picMkLst>
        </pc:picChg>
        <pc:picChg chg="add mod">
          <ac:chgData name="Angelo Ziletti" userId="c78a18fba37b17ea" providerId="LiveId" clId="{3BCEA82E-FB18-452F-8953-4F4C54AA091A}" dt="2021-09-03T15:13:55.465" v="968" actId="1076"/>
          <ac:picMkLst>
            <pc:docMk/>
            <pc:sldMk cId="3849937646" sldId="546"/>
            <ac:picMk id="12" creationId="{342298B3-3507-495B-B147-B68C634EB54E}"/>
          </ac:picMkLst>
        </pc:picChg>
      </pc:sldChg>
      <pc:sldChg chg="add del">
        <pc:chgData name="Angelo Ziletti" userId="c78a18fba37b17ea" providerId="LiveId" clId="{3BCEA82E-FB18-452F-8953-4F4C54AA091A}" dt="2021-09-03T15:14:22.237" v="973" actId="2696"/>
        <pc:sldMkLst>
          <pc:docMk/>
          <pc:sldMk cId="2224111233" sldId="547"/>
        </pc:sldMkLst>
      </pc:sldChg>
      <pc:sldMasterChg chg="delSldLayout">
        <pc:chgData name="Angelo Ziletti" userId="c78a18fba37b17ea" providerId="LiveId" clId="{3BCEA82E-FB18-452F-8953-4F4C54AA091A}" dt="2021-08-05T08:31:12.902" v="0" actId="2696"/>
        <pc:sldMasterMkLst>
          <pc:docMk/>
          <pc:sldMasterMk cId="2093872371" sldId="2147483725"/>
        </pc:sldMasterMkLst>
        <pc:sldLayoutChg chg="del">
          <pc:chgData name="Angelo Ziletti" userId="c78a18fba37b17ea" providerId="LiveId" clId="{3BCEA82E-FB18-452F-8953-4F4C54AA091A}" dt="2021-08-05T08:31:12.902" v="0" actId="2696"/>
          <pc:sldLayoutMkLst>
            <pc:docMk/>
            <pc:sldMasterMk cId="2093872371" sldId="2147483725"/>
            <pc:sldLayoutMk cId="4118494078" sldId="214748372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6D37A0-F398-4276-AAF6-E62AA90BC9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96B402-FD6E-4995-8160-C6DD76DAAC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A37F7A-782D-430C-B7DE-046B665BEF14}" type="datetimeFigureOut">
              <a:rPr lang="en-US" smtClean="0"/>
              <a:t>4/9/2022</a:t>
            </a:fld>
            <a:endParaRPr lang="en-US"/>
          </a:p>
        </p:txBody>
      </p:sp>
      <p:sp>
        <p:nvSpPr>
          <p:cNvPr id="4" name="Footer Placeholder 3">
            <a:extLst>
              <a:ext uri="{FF2B5EF4-FFF2-40B4-BE49-F238E27FC236}">
                <a16:creationId xmlns:a16="http://schemas.microsoft.com/office/drawing/2014/main" id="{67BA7967-B488-405D-84A2-64F6D9128F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A65115A-3EB4-4B47-8F4B-4F42519BF9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85D5-D443-4228-8B2C-B9DF9A30D578}" type="slidenum">
              <a:rPr lang="en-US" smtClean="0"/>
              <a:t>‹#›</a:t>
            </a:fld>
            <a:endParaRPr lang="en-US"/>
          </a:p>
        </p:txBody>
      </p:sp>
    </p:spTree>
    <p:extLst>
      <p:ext uri="{BB962C8B-B14F-4D97-AF65-F5344CB8AC3E}">
        <p14:creationId xmlns:p14="http://schemas.microsoft.com/office/powerpoint/2010/main" val="414789139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43"/>
    </inkml:context>
    <inkml:brush xml:id="br0">
      <inkml:brushProperty name="width" value="0.05" units="cm"/>
      <inkml:brushProperty name="height" value="0.05" units="cm"/>
      <inkml:brushProperty name="color" value="#00A0D7"/>
    </inkml:brush>
  </inkml:definitions>
  <inkml:trace contextRef="#ctx0" brushRef="#br0">1862 672 2969,'0'2'11136,"0"-5"-11869,0-1 745,0-1 0,0 1 0,0-1 0,0 0 1,-1 1-1,1-1 0,-1 2 0,0-2 0,-1 1 0,1-1 0,0 1 0,0 0 0,-1 0 0,0 0 0,1 1 0,-2-2 0,1 2 0,0-1 0,-1 1 0,2 0 1,-7-5-1,-35-62 147,36 55-114,-2 0 0,1 2 0,-2-1 1,-20-23-1,2 8 160,16 15-169,1 1 0,-2 2 0,-18-14 0,-442-234 957,438 244-870,0 2 0,-1 3 1,-72-8-1,-111 12 359,141 7-468,58 0-8,-1 2 1,2 1-1,-2 1 0,2 2 1,-22 9-1,-93 55 4,99-50-20,1 2-1,1 1 1,1 2-1,0 3 1,1 0-1,2 3 1,1 3-1,-26 38 0,47-62-2,1 2-1,-1 0 1,2 1-1,-1 0 0,2-1 1,-1 1-1,1 1 1,1 0-1,0 0 0,-3 27 1,3 9-20,2 99 1,2-76-2,1-55 40,0 1 0,2-1 0,-1-1 0,1 2 0,1-2 0,1 0 0,0 1 0,9 17 0,-9-20-10,6 15 0,-4-4 20,2 1-1,1-2 1,0 0-1,2-1 1,-1-1-1,2 0 1,1-1-1,22 27 1,8-5-16,0-4 1,3-2-1,1-3 1,0-2-1,78 35 1,-44-31 8,3-6 0,147 30 0,-164-54 24,100-5 0,-98-4 34,-55 0-65,1-2 1,0 0-1,0 0 1,-1-3-1,24-10 1,76-49 40,-83 42-9,-1-3 0,-1-1 0,50-57-1,7-7 26,-69 71-40,0 0 0,-1-2 0,-1-1 0,20-35 1,-29 44 32,0-1 0,-2 0 1,0-1-1,0 1 1,0-1-1,-2 0 0,0-2 1,-1 1-1,0 0 1,3-30-1,-3-14 157,-3-108-1,-2 67 6,1 93-202,0-1 0,-1-1 0,1 1 0,-1 1 1,-1-1-1,1 1 0,-1-1 0,0 1 1,0 0-1,-2 0 0,-5-10 0,0 0-70,-1 1-1,0 0 0,-27-29 0,37 46-69,0 0 0,0 0-1,0 1 1,0-1-1,-1-1 1,1 2-1,0-1 1,0 1-1,-1-1 1,1 1-1,0 0 1,-1-1 0,1 1-1,-1 0 1,1 0-1,0 0 1,-1 0-1,1 1 1,-1-1-1,2 0 1,-2 1-1,1-1 1,-1 1-1,2-1 1,-2 2 0,1-1-1,-1 0 1,1-1-1,1 1 1,-2 0-1,1 0 1,0 0-1,-1 3 1,-9 22-4577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2"/>
    </inkml:context>
    <inkml:brush xml:id="br0">
      <inkml:brushProperty name="width" value="0.05" units="cm"/>
      <inkml:brushProperty name="height" value="0.05" units="cm"/>
      <inkml:brushProperty name="color" value="#FFFFFF"/>
    </inkml:brush>
  </inkml:definitions>
  <inkml:trace contextRef="#ctx0" brushRef="#br0">1415 1884 3745,'0'0'7765,"-1"-25"-6788,0 18-906,-2 1-1,1 0 1,0 1 0,-1 0 0,0-1 0,0 2 0,0-2 0,0 1 0,-1 1-1,1 0 1,-1 0 0,0 0 0,-6-5 0,-11-12 174,-56-64 419,-31-37-454,-97-201-135,150 230-120,22 37 48,-169-262 25,-158-118 226,334 407-233,-214-230 46,239 259-68,1 0 0,0 0 0,0-1 0,0 1 1,0 0-1,0 0 0,0 0 0,0 0 1,0 0-1,0 0 0,-1 0 0,1-1 1,0 1-1,0 0 0,0 0 0,-1 0 1,1 0-1,0 0 0,0 0 0,-1 0 0,1 0 1,0 0-1,0 0 0,0 0 0,-1 0 1,1 0-1,0 1 0,0-1 0,0 0 1,-1 0-1,1 0 0,0 0 0,0 0 0,0 0 1,-1 0-1,1 1 0,0-1 0,0 0 1,0 0-1,0 0 0,0 0 0,0 1 1,0-1-1,-4 17-83,4 30-84,0-38 152,2 37 25,-1 42 33,-1-81-39,-1-2 1,0 1-1,1 0 1,-2 0-1,1-1 1,0 1-1,0 0 0,-1-1 1,0 1-1,0 0 1,-4 5-1,2-11 343,0-12-145,1-41-96,2 35-113,1 0-1,1-1 1,0 1 0,5-28 0,0 27-5,0 1 0,0-1 0,1 1 0,1 1 1,11-19-1,-18 34 2,-1 1 1,1 0 0,0 0 0,0 1-1,0-1 1,0 0 0,0 0 0,-1 1 0,1-2-1,0 2 1,0-1 0,0 1 0,0-1-1,0 1 1,0 0 0,0-1 0,0 1 0,0 0-1,0 0 1,0 0 0,0 0 0,0 0-1,1 0 1,-1 0 0,-1 0 0,1 1 0,2 0-1,25 19-141,-19-12 147,167 86 17,-111-63-1164,69 48 0,30 48-4434,-104-63-1129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3"/>
    </inkml:context>
    <inkml:brush xml:id="br0">
      <inkml:brushProperty name="width" value="0.05" units="cm"/>
      <inkml:brushProperty name="height" value="0.05" units="cm"/>
      <inkml:brushProperty name="color" value="#FFFFFF"/>
    </inkml:brush>
  </inkml:definitions>
  <inkml:trace contextRef="#ctx0" brushRef="#br0">1 1601 760,'0'0'5237,"2"18"-1429,2-19-3771,0-1 1,1 1-1,0 0 1,-1-1 0,0 1-1,0-1 1,1-1-1,-2 0 1,7-5-1,42-39 68,-25 21-28,281-286 726,-14-28 130,-139 157-310,122-168 272,-258 321-837,-14 20-54,1 0 1,0 1-1,1 1 0,0 0 0,0 0 1,0 0-1,8-5 0,-9 8 0,-1-2 1,0 1-1,0 0 0,0-1 0,-1 0 0,6-11 1,4-5-1,-13 22 7,0 0 1,-1-2 0,1 2 0,1 0-1,-1 0 1,0-1 0,-1 0 0,0 0-1,1 1 1,0-1 0,0 1 0,-1-2-1,1 1 1,-1 1 0,0-1 0,1-1 0,-1 2-1,0-5 1,0 5 9,-1 0 0,0 0 1,0 1-1,1-1 0,-1 0 0,0 1 1,1-1-1,-1-1 0,0 2 0,0-1 0,0 1 1,0 0-1,1-1 0,-1 1 0,0 0 0,0 0 1,0-1-1,0 1 0,0 0 0,1 0 1,-1 0-1,0 0 0,0 0 0,0 1 0,0-1 1,-1 0-1,-145 18-116,146-18 100,3-8-34,0 2 11,-1-2 1,2 1-1,-1 0 1,2 0-1,-2 0 1,2 2-1,-1-2 1,1 1-1,0 0 1,0 1-1,0-1 1,1 1-1,0 1 1,-1-1-1,1 1 1,0-1-1,0 2 1,1-1-1,-1 2 1,11-5-1,-15 7 51,6 6 31,1 9 103,-3-1-65,-2-6-31,-1 2-1,1-1 1,-1 0-1,0 0 1,0 0-1,-1 1 0,0-1 1,-1 13-1,1 16-136,0-26-464,0 0 1,-1 0-1,0 1 1,-1-1 0,0 1-1,0 0 1,-1-1 0,0 0-1,0 0 1,-2 0 0,1 0-1,-7 14 1,-14 17-3261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4"/>
    </inkml:context>
    <inkml:brush xml:id="br0">
      <inkml:brushProperty name="width" value="0.05" units="cm"/>
      <inkml:brushProperty name="height" value="0.05" units="cm"/>
      <inkml:brushProperty name="color" value="#FFFFFF"/>
    </inkml:brush>
  </inkml:definitions>
  <inkml:trace contextRef="#ctx0" brushRef="#br0">1 1686 3001,'0'0'4919,"59"-12"-3941,200-46-211,-15-17 187,-182 52-699,1350-626 3409,-805 362-3164,12 54-476,-299 143-19,-193 32-5,-126 57-11,0 0-1,-1-1 0,1 1 1,0 0-1,-1 0 0,0 0 1,0 0-1,1 0 1,-1-2-1,1 2 0,-1 0 1,0 0-1,0 0 0,1 0 1,-1-2-1,0 2 1,0 0-1,0 0 0,-1-3 1,1-40-397,-1 29 277,2-3-87,0 14 208,-1 2 0,1-1 1,-1-1-1,0 2 0,0-2 0,0 1 0,0 1 0,-1-2 1,1 1-1,0 1 0,-1-2 0,0 1 0,0 1 1,1-2-1,-1 2 0,0-2 0,0 2 0,-1 0 0,-1-5 1,-6-3-35,9 9 23,-1-1-1,0 1 0,0 0 0,0 0 1,-1 0-1,2 0 0,-1 0 1,-1-1-1,1 2 0,0-1 0,0 0 1,0 1-1,-1-1 0,1 1 0,-1 0 1,2-1-1,-2 1 0,-2 0 1,4 0 878,8 0-849,111-7 72,-118 16 257,-1-5-293,-1-1 0,1-1 0,-1 2 0,0-2-1,1 1 1,-1 0 0,-1-1 0,2 1 0,-1 0-1,0-1 1,-1 0 0,1 1 0,0-1 0,-1 0-1,-1 3 1,-31 32 158,20-21-154,-145 166-847,11 14-4242,100-123 1911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5"/>
    </inkml:context>
    <inkml:brush xml:id="br0">
      <inkml:brushProperty name="width" value="0.05" units="cm"/>
      <inkml:brushProperty name="height" value="0.05" units="cm"/>
      <inkml:brushProperty name="color" value="#FFFFFF"/>
    </inkml:brush>
  </inkml:definitions>
  <inkml:trace contextRef="#ctx0" brushRef="#br0">3672 2152 360,'0'0'11376,"-2"0"-10709,-97-7 940,-167-42 0,215 36-1211,-70-17 17,-194-90 0,-106-94-230,160 78-89,85 42 218,2-10 0,-279-231 0,363 266-242,-2 5 0,-101-49 1,60 35 11,-80-40-31,49 27-82,163 90 18,1 1 0,-1 0-1,1-1 1,0 1 0,-1 0-1,1-1 1,-1 1-1,1 0 1,0 0 0,0-2-1,-1 2 1,1 0 0,-1 0-1,1 0 1,-1 0 0,1 0-1,-1 0 1,1 0 0,-1 0-1,1 0 1,-1 0 0,1 0-1,0 0 1,0 0-1,-1 0 1,1 0 0,-1 2-1,1-2 1,-1 0 0,1 0-1,-1 0 1,1 1 0,-1-1-1,1 0 1,0 1 0,0-1-1,0 0 1,0 1 0,-1-1-1,0 1 1,3 30-134,18 39 153,6 8-46,26 67-9,-46-133 101,-8-14 119,-11-22-70,-77-77-110,-1 0-10,32 17 8,2-4 0,3-2 0,4-4 0,-53-128 0,86 176-14,16 45-95,2 2 100,-1 1-1,1 0 1,0 0 0,-1-1 0,0 1 0,1-1-1,0 1 1,0 0 0,0-1 0,0 0 0,0 0-1,0 0 1,0 1 0,0-1 0,1 0 0,-1 0-1,-1 0 1,2 0 0,1 0 0,32 21 43,-24-17-52,79 45 30,148 52-1,102 4-1062,-8-4-5658,-261-75 3556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6"/>
    </inkml:context>
    <inkml:brush xml:id="br0">
      <inkml:brushProperty name="width" value="0.05" units="cm"/>
      <inkml:brushProperty name="height" value="0.05" units="cm"/>
      <inkml:brushProperty name="color" value="#FFFFFF"/>
    </inkml:brush>
  </inkml:definitions>
  <inkml:trace contextRef="#ctx0" brushRef="#br0">936 1895 680,'0'0'3978,"-7"-4"-3890,5 1 23,-21-12-549,-1 1 0,-34-14-1,6 17 3852,48-8 114,-7-31-2190,-52-131-306,-6-15-637,48 144-304,-121-276 226,113 269-138,-3 2 1,-1 1 0,-50-65-1,-114-118 228,196 238-405,-5-3-20,1-2 1,0 0-1,0-1 0,1 2 0,0-2 0,-1 0 0,1-1 0,1 1 0,-1-1 0,1 0 1,-1 0-1,-2-16 0,6 23 7,0 1 0,0-1 0,0 1 0,0-1 0,0-1 0,0 2 0,0-1 0,0 1 1,-1-1-1,1 1 0,0-1 0,0 1 0,0-1 0,-1 1 0,1-1 0,0 1 0,-1-1 0,1 1 1,0 0-1,-1-1 0,1 1 0,0-2 0,-1 2 0,1 0 0,-1 0 0,1-1 0,0 1 0,0 0 0,-1-1 1,1 1-1,-1 0 0,1 0 0,-1 0 0,1 0 0,-1 0 0,1 0 0,-1 0 0,1 0 0,0 0 0,-1 0 1,1 0-1,-1 0 0,1 0 0,-1 0 0,1 0 0,-1 0 0,0 1 0,0 0 16,1 1 0,-1-1 0,0 0 0,0 0 0,0 0 0,0 1 0,0-1 1,1 1-1,0 0 0,-1-1 0,1 0 0,-1 1 0,1 0 0,0 0 0,-1-1 0,1 1 0,0-1 0,0 4 0,0-4 265,0-18-74,1 9-193,0-1 0,0 1 0,0 0-1,1-1 1,1 1 0,-2 0 0,2 0 0,0 1 0,0-1-1,0 1 1,1-1 0,6-9 0,9-14-16,31-36 0,-33 44-9,83-98 43,-99 145 110,-2 48 109,-1-33-46,2 0 0,5 59-1,-4-93-265,0 1 0,1 1 0,-1-1-1,1-1 1,0 1 0,0 0 0,1 0-1,-1-2 1,1 2 0,0-2 0,0 1-1,0 0 1,1-1 0,-1 1 0,1-2-1,3 5 1,10 7-736,1-1-1,29 18 1,6 3-504,7 19-744,-6 0-542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7"/>
    </inkml:context>
    <inkml:brush xml:id="br0">
      <inkml:brushProperty name="width" value="0.05" units="cm"/>
      <inkml:brushProperty name="height" value="0.05" units="cm"/>
      <inkml:brushProperty name="color" value="#FFFFFF"/>
    </inkml:brush>
  </inkml:definitions>
  <inkml:trace contextRef="#ctx0" brushRef="#br0">10 1344 392,'0'0'5692,"0"8"-4876,0-3-585,0 2 0,-1-1 0,1 1 0,-1-2-1,0 1 1,0 0 0,-1 1 0,-2 5 0,9-12 2252,19-11-2416,479-360 1235,-382 275-891,-52 41-254,-2-3-1,-2-5 0,-2-2 0,-2-5 0,-3-4 0,79-123 0,-110 152-143,-1-1 0,-1-2 1,-2-1-1,26-76 0,-40 97 90,-6 17-520,-14 13 69,5 1 352,-1 0-32,-12 5 70,16-6-121,12-1-174,63-7 160,-56 2 103,1 2 1,0 0-1,0 2 1,0 0-1,30 6 1,-45-4-1,0-1 0,0 0 0,-1 0 1,0 0-1,1 1 0,-1 0 0,0 0 0,1-1 1,-1 1-1,1-1 0,-2 2 0,1-1 1,0-1-1,0 1 0,0 1 0,0-1 1,0 0-1,-1 1 0,1-1 0,-1 0 1,1 0-1,-1 1 0,0 0 0,1 3 1,-1-2-19,1 2 0,-1-1 0,0 0 0,0 0 0,-1 1 0,1-2 0,-1 2 0,0-2 0,0 2 0,0-1 0,0-1 0,-3 7 0,-2 0-379,-2 0 0,0 0 0,1-1 0,-2 0 0,1-1 0,-1 1 0,0-3 0,-13 9 0,-39 31-5131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8"/>
    </inkml:context>
    <inkml:brush xml:id="br0">
      <inkml:brushProperty name="width" value="0.05" units="cm"/>
      <inkml:brushProperty name="height" value="0.05" units="cm"/>
      <inkml:brushProperty name="color" value="#FFFFFF"/>
    </inkml:brush>
  </inkml:definitions>
  <inkml:trace contextRef="#ctx0" brushRef="#br0">654 1775 5881,'0'0'4456,"5"-23"-3772,-4-3-534,-1 1 1,-2-1-1,0-1 1,0 1-1,-8-31 1,-54-289 390,-6-21-493,-1 120-22,36 134-11,-28-136 0,62 239-11,-2-1 0,1 1-1,-1 0 1,0 0 0,-1 1-1,1-1 1,-9-15 0,8 20 25,0-1 1,0 0 0,0 2-1,-2-1 1,2 0 0,-1 1-1,0 0 1,1 1 0,-1 0-1,-1-1 1,-7-2 0,9 5-19,-1 0 1,1 0-1,0 1 0,0-1 1,-1 1-1,1 0 1,0 1-1,-1-1 1,1 1-1,0 0 0,0 2 1,-1-2-1,2 1 1,-1 0-1,0 1 0,0-1 1,1 0-1,-1 2 1,0-1-1,-5 6 1,-7 9 86,1 2 0,-27 41 0,25-33-72,3-9-22,2 2 0,0-1 0,-14 36 0,42-124 327,0 30-324,41-92 7,-49 113-16,2 1 1,-1 0-1,0 1 1,2 1-1,17-19 1,-27 31-7,1 0 0,1 1 0,-2-2 0,1 2 0,1 0 0,-2-1 0,2 1 0,-1-1 0,0 2 0,1-1 0,-1 0 0,0 1 0,1-1 0,-1 1 0,0 0 0,0 0 0,1 0 0,0 0 0,-2 1 0,2-1 0,-1 1 0,0-1 0,1 1 0,-1 1 1,0-1-1,1 0 0,-2 0 0,2 1 0,-2-1 0,1 2 0,2 1 0,6 8-9,-2-1 0,0 1 1,0 0-1,-1 2 0,7 14 1,3 5-27,4 6-1004,-1 1 0,-2 2-1,-1 1 1,-2 0 0,-1 0 0,17 82-1,-18-36-4225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9"/>
    </inkml:context>
    <inkml:brush xml:id="br0">
      <inkml:brushProperty name="width" value="0.05" units="cm"/>
      <inkml:brushProperty name="height" value="0.05" units="cm"/>
      <inkml:brushProperty name="color" value="#FFFFFF"/>
    </inkml:brush>
  </inkml:definitions>
  <inkml:trace contextRef="#ctx0" brushRef="#br0">2884 1801 3745,'0'0'3610,"4"2"-2884,-8-7 2317,-87-53-2392,-130-113 0,54 38-149,-39-11 312,-4 12 0,-5 12 1,-343-124-1,145 66 130,339 138-925,2-5 0,2-3 0,-98-90 0,84 57-45,33 28-6,-3 3 0,0 3 0,-102-62-1,156 109 14,0-1 0,-1-1 0,0 2 0,1-1 0,-1 1 0,0 0 0,0-1 0,1 1 0,-1 0 0,1-1 0,-1 1 0,0 0 0,0 0 0,0 0 0,0 0 0,1 0 0,-1 0 0,0 0 0,0 0 0,0 0 0,0 0 0,1 0 0,-1 1 0,1-1 0,-1 0 0,-1 1 0,11 22-115,30 28 133,108 102-87,-59-66 75,-88-86 12,3 1 0,-1 0 0,1 0 0,-1 2 0,1-2 0,0 0 0,-2 2 0,2-1 0,-1-1 0,-1 2 0,1-1 0,0 0-1,-1 1 1,1 0 0,-1 0 0,1-1 0,-1 6 0,-5-9 62,-7 2-46,0-2-1,0-2 0,1 1 0,-2 0 0,1-1 1,1-2-1,-1 1 0,1-2 0,0 0 0,-16-10 1,12 5-29,1-2 1,0 0-1,0-2 1,1 0-1,1-1 1,-13-19 0,19 25 5,0 1-1,1-1 1,-1 0 0,1-1 0,1 0 0,-1 0 0,2 0-1,-2 0 1,3-1 0,-2 1 0,2 0 0,0-2 0,-1-17-1,2 2-304,7 30-127,156 50-1308,23 9-470,221 43-1944,-219-64 1369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900"/>
    </inkml:context>
    <inkml:brush xml:id="br0">
      <inkml:brushProperty name="width" value="0.05" units="cm"/>
      <inkml:brushProperty name="height" value="0.05" units="cm"/>
      <inkml:brushProperty name="color" value="#FFFFFF"/>
    </inkml:brush>
  </inkml:definitions>
  <inkml:trace contextRef="#ctx0" brushRef="#br0">6543 2047 4153,'0'0'1935,"-18"-3"-1718,-123-26 2227,-3 15 1206,-181-26-914,192 18-2059,-308-73 949,290 46-1495,-277-79 296,-62 23 495,-464-119 11,529 82-916,20 8 3,38 32 14,-123-36-45,9-46 7,167 8-50,12 5 56,143 98 9,-203-57-1,361 129-28,1 1 0,0 0-1,0 0 1,-1 0 0,1-1 0,0 1-1,-1 0 1,1 0 0,0 0 0,-1-2-1,1 2 1,0 0 0,0 0 0,0 0-1,0 0 1,-1 0 0,1 0 0,0 0-1,-1 0 1,1 0 0,-1 0 0,1 0-1,0 0 1,-1 0 0,1 0 0,0 0-1,-1 2 1,1-2 0,0 0 0,-1 0-1,1 0 1,0 0 0,0 1 0,0-1-1,0 0 1,0 0 0,-1 1 0,1-1-1,0 0 1,0 0 0,-1 1 0,1-1-1,0 0 1,0 1 0,0-1 0,0 0-1,-1 1 1,1-1 0,0 0 0,0 1-1,0-1 1,0 2 0,0-2 0,0 0-1,0 1 1,0-1 0,0 0 0,0 1-1,0-1 1,0 0 0,0 1 0,1-1-1,-1 0 1,0 1 0,0 7 123,1-2-128,-1 0 1,1-1 0,-1 0-1,2 1 1,-1-1 0,1 0-1,-1-1 1,1 2-1,0-1 1,3 6 0,30 52-5,-12-22 12,147 298-40,-166-332 63,-3-6 27,-1-9 54,-2-30-87,-1 1 1,-2 0-1,-1 1 1,0-1-1,-2 2 1,-1-1-1,-21-55 1,12 36-17,2-2 0,-13-73 1,29 129 4,0 1-1,0-1 1,0 0 0,0 1 0,0-2 0,0 1 0,0 0 0,0 1 0,0-1 0,0 0 0,0 0 0,0 1 0,0-1 0,0-1 0,1 2-1,-1-1 1,0 0 0,1 1 0,-1-1 0,1 1 0,-1-1 0,1 1 0,-1-1 0,1 0 0,-1 1 0,1 0 0,-1-2 0,0 2 0,1-1-1,-1 1 1,1 0 0,0-1 0,-1 1 0,1 0 0,0 0 0,0 0 0,-1 0 0,0-1 0,1 1 0,0 0 0,-1 0 0,2 1 0,35 0-101,-23 0 79,137 10-29,165 6-808,142 10-2437,-214-3-1076,-35 2-2997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5:59.553"/>
    </inkml:context>
    <inkml:brush xml:id="br0">
      <inkml:brushProperty name="width" value="0.05" units="cm"/>
      <inkml:brushProperty name="height" value="0.05" units="cm"/>
      <inkml:brushProperty name="color" value="#66CC00"/>
    </inkml:brush>
  </inkml:definitions>
  <inkml:trace contextRef="#ctx0" brushRef="#br0">1445 141 3873,'0'0'5237,"-15"-11"-4630,10 6-576,-17-12 549,0 1 0,0 3 1,-41-20-1,19 18-210,-1 3 0,1 4 0,-51-2 0,-139 10 280,107 2-323,98-1-303,0 4 1,0 0-1,1 1 1,0 4 0,0-1-1,0 3 1,0 1-1,2 3 1,0 0-1,0 2 1,-25 24 0,23-17 10,3 3 1,0 1 0,1 1-1,1 2 1,1 1 0,1 1-1,1 2 1,2 0 0,0 2 0,3 1-1,0 1 1,-19 69 0,4 59 30,8-34 165,18-103-126,1 0 0,1 0-1,1 0 1,4 57 0,-2-8-72,0-67-10,0 0-1,1 0 1,-1 0-1,2-1 1,0 1-1,1-1 0,-1 1 1,1-2-1,1 2 1,7 13-1,0-1 14,1-1 1,1-1-1,26 34 1,-11-24-21,1-1 1,1-2 0,0-2 0,2-1 0,1-3 0,0-3-1,1 0 1,41 14 0,45 12 41,136 27 0,-240-69-51,92 16 124,1-3 0,1-9-1,169-13 1,-247 1-11,0-2-1,0-2 1,0-2-1,-1-1 1,60-32-1,-69 28-9,0-1 0,-1-1 1,0-2-1,-2-1 0,1-1 0,-1-2 0,-2 0 0,25-37 0,-20 22-17,-1-2 0,-1-1 0,-2-1 0,-1-1 0,-2-2 0,0 0 0,19-88 0,-22 63-65,-1-2 1,-3-1-1,-2 0 1,-1-120-1,-6 157-24,1-7 11,-7-84 0,4 112-10,0 1 1,-1-1-1,0 0 0,0 1 1,-2 0-1,1-1 1,-1 2-1,0 0 1,-12-22-1,4 15 6,0 0 1,0 1 0,-2 2-1,0 0 1,-1 0-1,1 3 1,-1 0-1,-1 0 1,0 2-1,0 1 1,-1 1-1,0 1 1,-28-8-1,-16 1-422,-2 3 1,-121 0-1,-188 24-3850,192 17-872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44"/>
    </inkml:context>
    <inkml:brush xml:id="br0">
      <inkml:brushProperty name="width" value="0.05" units="cm"/>
      <inkml:brushProperty name="height" value="0.05" units="cm"/>
      <inkml:brushProperty name="color" value="#00A0D7"/>
    </inkml:brush>
  </inkml:definitions>
  <inkml:trace contextRef="#ctx0" brushRef="#br0">1090 114 3001,'0'0'5305,"0"-6"-4842,0 4-410,0 0 0,0 0 0,0-1 0,0 2 0,0-1 0,0 0 0,0 0 0,0 0 0,-1 0 0,0 1 0,1-2 0,-1 1 0,0 1 0,0-1 0,0 1 0,1-2 0,-1 2 0,0 0 0,-3-2 0,1-2 113,-1 2 0,-1 0-1,0 0 1,1 1 0,0-1-1,-6-1 1,-23-9 159,0 3 0,0 1-1,-1 2 1,-41-1 0,-136 13 729,184-1-1004,1 2 0,0 1 0,1 2 0,-1 1 0,1 2 1,-44 29-1,45-22-39,-41 42 0,37-35-7,17-14 21,0 3 0,1-1 0,0 1 0,0 1 0,1 0 0,0 1 0,2 0 0,-13 33 0,10-24-35,-63 135 114,39-91 162,27-60-248,1 1 1,0 0-1,1 0 0,0 1 1,0-1-1,1 2 0,0-1 1,1 1-1,0 0 0,0-1 1,1 2-1,-2 22 0,-2 198 422,1-45 135,5-177-552,0 1 0,1-1 1,0 1-1,0 0 0,0-1 0,2 0 0,-1 0 1,1-1-1,0 2 0,1-2 0,0 1 0,0-2 1,1 2-1,1-2 0,-1 0 0,1-1 0,9 14 0,5 7 8,3-2 0,-1 0-1,2-3 1,0-1-1,1-1 1,39 27-1,-22-24 14,0-2 0,1-2-1,73 22 1,10-14 21,0-7 0,139 1 1,95-24 60,-283-7-52,101-27-1,-152 26-30,-1 0 0,0-3-1,0 0 1,0-2-1,-1-1 1,-1-2 0,39-36-1,-51 41-4,0-2-1,-1 1 0,1-2 1,-2-1-1,0 0 0,0 1 1,-1-2-1,0 0 0,-1 0 1,-1-2-1,0 0 0,0 1 1,4-29-1,-2 0 14,-2-1 0,-1-1 0,-3 0 0,-1-57 0,-2 89-40,0 0 0,-1 0 0,-1 0 0,0 0-1,0 1 1,-2-1 0,1 1 0,-1 0 0,-1 2 0,0-2 0,-1 1 0,-13-22 0,-13-16 25,-64-77 0,81 109-33,-47-56 206,-3 3 1,-2 5-1,-2 3 0,-3 4 0,-150-91 0,161 115-137,22 12-308,-1 1 0,-73-27 0,100 47-247,1 0 0,-1 1 0,0 2 0,0 0 0,-1 1 1,2 0-1,-1 1 0,0 1 0,0 1 0,0 1 0,1 0 1,-25 14-1,-28 26-3637,-3 5-4275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0"/>
    </inkml:context>
    <inkml:brush xml:id="br0">
      <inkml:brushProperty name="width" value="0.05" units="cm"/>
      <inkml:brushProperty name="height" value="0.05" units="cm"/>
      <inkml:brushProperty name="color" value="#66CC00"/>
    </inkml:brush>
  </inkml:definitions>
  <inkml:trace contextRef="#ctx0" brushRef="#br0">1871 485 1120,'0'0'5383,"-4"-3"-4734,-14-12-259,8 2 3206,4 4-3246,-13-31 0,6 9-184,0 10-76,-1-1 1,0 3 0,-1-2-1,-1 3 1,0 1-1,0 0 1,-2 1-1,1 1 1,-23-14-1,2 9 134,1 0-1,-2 3 1,-71-18-1,-2 4-35,-2 7 0,-182-7 0,277 31-150,-11-1-23,0 2 1,-1 1-1,1 3 0,-47 13 1,18 5 8,-91 51 1,132-62-31,0 0 0,0 1 0,1 2 0,1 0 0,-1 2 0,2 0 1,0 1-1,-25 40 0,-16 35 15,18-32 82,-63 133 1,88-162-81,2 2 1,1 0 0,1 0-1,1 0 1,1 2-1,-6 70 1,3 219 198,10-287-178,2-21-27,-1 1 1,1-1 0,1 1-1,0-1 1,1 0 0,1-1 0,0 0-1,0 0 1,1 0 0,1 0 0,13 23-1,1-2 5,1-1-1,1-2 1,35 40-1,-23-34 0,1-2 0,2-3 0,0-2-1,2-2 1,1-4 0,0 0 0,2-3 0,0-4-1,80 26 1,-54-28 30,1-4 1,0-4-1,1-4 0,94-8 0,-138-2 20,0 0-1,1-2 1,-1-2-1,44-21 0,-53 20 24,-1 0 0,0-2 0,-1-1 0,0 0 0,1-2 0,-2-1 0,25-31 0,186-304 909,-199 305-901,25-55 0,-45 84 20,0-1 0,0 0 1,-2-2-1,0 1 0,0 0 0,-1 0 1,2-23-1,-4 23 33,4-37 72,2-79 0,-6 4-176,0-78 92,-4 193-194,0-1 0,-2 1 0,2 0 0,-2 2 1,-1-2-1,0 1 0,0-1 0,0 3 0,-1-2 0,-1 2 1,0-1-1,0 0 0,-1 2 0,0 1 0,0-2 1,-1 2-1,0 1 0,-1 0 0,1 1 0,-1 0 0,0 0 1,-1 1-1,0 1 0,1 1 0,-1 0 0,-21-5 0,-161-6-4938,88 16-899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1"/>
    </inkml:context>
    <inkml:brush xml:id="br0">
      <inkml:brushProperty name="width" value="0.05" units="cm"/>
      <inkml:brushProperty name="height" value="0.05" units="cm"/>
      <inkml:brushProperty name="color" value="#66CC00"/>
    </inkml:brush>
  </inkml:definitions>
  <inkml:trace contextRef="#ctx0" brushRef="#br0">1664 210 2457,'0'0'4687,"-19"-10"-4277,6 3-396,-24-14 861,1 3 0,-41-12 0,63 26-686,-302-78 2300,227 65-2138,-146-4 1,220 21-312,-167 9 300,160-4-334,0-1 0,0 2 0,0 2 0,0 1 0,1 0 0,-22 16 0,-6 7 33,1 3 0,2 2 0,-62 65 1,96-88-36,0-1 0,0 2 0,1 0 1,1 1-1,-1 1 0,2 0 1,0 1-1,1 0 0,0 1 1,1 0-1,1 1 0,0-1 0,0 2 1,1-1-1,2 1 0,-4 28 1,4 19 9,-1-5 75,-15 107 0,8-110 64,1-2 0,3 1 1,1 2-1,3-1 1,3 84-1,1-132-145,1-1 1,-1 0-1,2 1 1,-1-1-1,2 0 1,-1 0-1,1-1 1,0 1-1,1-1 1,-1 0-1,1-1 1,12 17-1,6 6 7,1-2 1,30 29-1,-29-33 6,18 17-9,1-2 0,2-2 0,1-4-1,1-2 1,76 37 0,-56-40 6,1-3 0,1-5 0,120 19 0,-115-32-11,1-4 0,84-10 0,-131-1 27,-1 1-1,1-4 1,-1-1-1,-1-2 1,0-1-1,0-2 0,-1-1 1,34-28-1,-27 15 64,0-1 0,-2-4 0,0 0-1,-2-1 1,38-62 0,-54 75-47,0-1 0,-2-1 0,0 0-1,-2 0 1,1-1 0,-3-1 0,1 0 0,-1-1 0,-2 1 0,4-32 0,-1-24 65,-3 0 0,-3-92 0,-2 166-102,1-16 11,-1 1 1,0-1 0,-2 0 0,0 1-1,-1-1 1,0 2 0,-2-1 0,-7-26-1,-104-271 144,95 270-323,-1 2 0,-3 1 0,0 1-1,-38-47 1,61 88-80,-2 2-1,0 0 0,1 0 0,-1 0 0,0 0 1,0 1-1,0 0 0,1-1 0,-1 2 1,-1 0-1,1 0 0,0 0 0,-1 0 0,1 1 1,0-1-1,0 1 0,-9 2 0,12-2 97,-30 0-3758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2"/>
    </inkml:context>
    <inkml:brush xml:id="br0">
      <inkml:brushProperty name="width" value="0.05" units="cm"/>
      <inkml:brushProperty name="height" value="0.05" units="cm"/>
      <inkml:brushProperty name="color" value="#FFFFFF"/>
    </inkml:brush>
  </inkml:definitions>
  <inkml:trace contextRef="#ctx0" brushRef="#br0">6 1942 3201,'0'0'7127,"-5"7"-4214,7-11-2913,0 1 0,0 1 0,1-1 0,-1 0-1,0 1 1,0-1 0,1 2 0,-1-1 0,2 0-1,-2 1 1,1-1 0,0 0 0,0 1 0,4 0-1,0-4 6,1340-801 92,-1262 748-95,126-88 12,233-116 1,-35 56 1,-385 190-6,0-1 0,-1-3 1,0 1-1,0-3 0,29-38 1,-2 5-1,98-123 3,-148 178-14,0 0 1,0 0-1,0-1 0,0 1 0,0 0 0,1 0 0,-1 0 0,0 0 1,0 0-1,0 0 0,0 0 0,0-1 0,0 1 0,0 0 1,0 0-1,0 0 0,0 0 0,0 0 0,1 0 0,-1-2 1,0 2-1,0 0 0,0 0 0,0 0 0,0 0 0,0-1 0,0 1 1,0 0-1,0 0 0,0 0 0,-1 0 0,1 0 0,0-1 1,0 1-1,0 0 0,0 0 0,0 0 0,0 0 0,0 0 1,0-1-1,0 1 0,0 0 0,0 0 0,-1 0 0,1 0 0,0 0 1,0 0-1,0 0 0,0 0 0,0 0 0,0-1 0,-12-3-51,-21 4-9,25 0 73,-119 0 179,127 0 203,1-1-387,1-1-1,1 1 1,-2 0-1,2 0 1,-2-1 0,2 1-1,0 0 1,-2 0-1,2 1 1,4-2-1,43-7-69,0 2 0,64 1 0,-112 6 67,0 1 1,1-1-1,-1 1 0,0-1 1,0 1-1,0 1 0,0-1 1,0 0-1,0 0 0,0 0 1,0 0-1,0 2 0,0-2 1,0 1-1,-1 0 0,1 1 1,0-2-1,-2 1 0,2 0 1,-1 1-1,1 0 0,-1-1 1,-1 1-1,2-1 0,-1 1 1,0 0-1,-1 0 1,1-1-1,0 2 0,-1-2 1,0 1-1,0 0 0,0 0 1,0 5-1,0-1 27,1 0 1,-2 0-1,1-1 0,0 0 1,0 1-1,-1 0 0,-1-1 1,1 0-1,-1 0 0,1 1 1,-2-1-1,1-1 0,0 1 1,-1 0-1,-4 9 0,-12 9-70,-2-2 0,1-1 0,-1 0-1,-29 20 1,-95 58-2112,140-96 2015,-75 48-2530,5-7-1640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3"/>
    </inkml:context>
    <inkml:brush xml:id="br0">
      <inkml:brushProperty name="width" value="0.05" units="cm"/>
      <inkml:brushProperty name="height" value="0.05" units="cm"/>
      <inkml:brushProperty name="color" value="#FFFFFF"/>
    </inkml:brush>
  </inkml:definitions>
  <inkml:trace contextRef="#ctx0" brushRef="#br0">24 1609 3145,'0'0'7585,"1"-16"-6579,8-38-942,1 0 1,3 2 0,2 0-1,18-49 1,-10 32 151,22-99 0,-23 47 29,-5-1 1,-4-1 0,-3 0-1,-3-156 1,-8 279-238,1-1-1,0 1 1,0-1 0,0 1 0,0-1 0,0 1-1,0-2 1,-1 2 0,1-1 0,0 1-1,-1-1 1,1 1 0,-1 0 0,1-1 0,-1 1-1,1 0 1,-1-1 0,1 1 0,-1 0-1,1-1 1,0 1 0,0 0 0,-1 0 0,1 0-1,-1 0 1,0-1 0,1 1 0,-1 0-1,1 0 1,-1 0 0,0 1 0,-30 0 34,-36 16-85,66-17 48,-126 35-39,127-35 35,0 0 0,0 0 0,0 0 0,0 0 1,0 0-1,0 0 0,1-1 0,-1 1 0,0 0 0,0 0 1,0 0-1,0 0 0,0-1 0,1 1 0,-1 0 0,0 0 1,0 0-1,0-1 0,0 1 0,0 0 0,0 0 0,0 0 1,0-1-1,0 1 0,0 0 0,0 0 0,0 0 1,0-1-1,0 1 0,0 0 0,0 0 0,0 0 0,0-1 1,0 1-1,0 0 0,0 0 0,0 0 0,-1-2 0,1 2 1,0 0-1,0 0 0,0 0 0,0 0 0,0-1 1,-1 1-1,1 0 0,0 0 0,0 0 0,0 0 0,0 0 1,0 0-1,0-1 0,0 1 0,0 0 0,0 0 0,-1 0 1,1 0-1,0 0 0,0 0 0,0 0 0,-1 0 0,1 0 1,0 0-1,0 0 0,0 0 0,-1 0 0,13-22-3,-10 20 7,41-65 11,54-62-1,-41 55-6,-55 72-3,-1 2-1,0-1 1,1 0-1,-1 0 1,0 1 0,0-1-1,1 1 1,-1-1-1,1 0 1,0 1 0,-1-2-1,1 2 1,0-1-1,-1 1 1,1 0-1,-1-1 1,0 1 0,1 0-1,0-1 1,0 1-1,0 0 1,-1 0 0,1 0-1,0 0 1,-1 0-1,1 0 1,-1 0 0,1 0-1,0 0 1,0 0-1,0 0 1,-1 0 0,0 1-1,1-1 1,0 0-1,0 1 1,0 0-1,10 35 384,-2-3-385,-6-25-74,-1-1 0,2 0 0,0-1-1,0 1 1,0 0 0,0 0-1,1-1 1,-1-1 0,2 1-1,-1-1 1,0-1 0,8 7-1,3-1-1003,1 0-1,33 12 1,-37-18 179,1 2 0,-2 0 1,1 1-1,0-1 0,-1 4 0,17 12 1,-10 6-2866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4"/>
    </inkml:context>
    <inkml:brush xml:id="br0">
      <inkml:brushProperty name="width" value="0.05" units="cm"/>
      <inkml:brushProperty name="height" value="0.05" units="cm"/>
      <inkml:brushProperty name="color" value="#FFFFFF"/>
    </inkml:brush>
  </inkml:definitions>
  <inkml:trace contextRef="#ctx0" brushRef="#br0">1 2134 1824,'0'0'5198,"28"0"-4660,30-5 575,1-3-1,101-33 0,-84 19-721,1026-309 1152,-312 87-1158,444-151 571,-10-40-966,-403 140 107,-757 274-86,395-149 167,-448 163-122,-9 5-36,2 0-1,-2 0 0,2 1 0,-2-1 1,2 1-1,-2-1 0,2 1 1,3 0-1,-8 0 302,1 0-318,0 1-1,0-1 0,0 1 1,-1-1-1,1 1 1,0-2-1,0 2 1,-1 0-1,1-1 0,0 1 1,0 0-1,-1-1 1,1 1-1,0 0 1,-1-1-1,1 1 0,0 0 1,-1 0-1,1-1 1,0 1-1,0 0 1,-1 0-1,1 0 0,0 0 1,-1-1-1,1 1 1,-1 0-1,-366-127-523,365 124 77,14 0 346,14 1 129,-8 3 2,-1 1 0,0 2 0,0 0 0,0 1 0,0 2 0,17 8 0,-23-10 15,1 2-1,-1 0 1,1 1-1,-2 0 0,0 1 1,0 1-1,1 0 1,-2 1-1,11 16 0,-16-21 12,-2-1-1,1 0 1,-1 1-1,0 1 1,0-1-1,0-1 1,-1 2-1,1 0 1,-1-1-1,0 1 1,0 11-1,-2 77 984,1-94-1034,-1 6 14,-1 1 1,0 0 0,0-1 0,-1 0 0,1 0 0,-1 0 0,0 0 0,-1 0 0,1 0 0,0-2 0,-2 2 0,1-1 0,0-1 0,-1 0 0,1 1 0,-1-1 0,0-1 0,-9 6 0,-6 6-133,-1-1 0,-2-1 0,-30 13 0,28-18-690,0 1 1,0-5 0,-45 7-1,35-8-1096,-29 4-3785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5"/>
    </inkml:context>
    <inkml:brush xml:id="br0">
      <inkml:brushProperty name="width" value="0.05" units="cm"/>
      <inkml:brushProperty name="height" value="0.05" units="cm"/>
      <inkml:brushProperty name="color" value="#FFFFFF"/>
    </inkml:brush>
  </inkml:definitions>
  <inkml:trace contextRef="#ctx0" brushRef="#br0">1415 1884 3745,'0'0'7765,"-1"-25"-6788,0 18-906,-2 1-1,1 0 1,0 1 0,-1 0 0,0-1 0,0 2 0,0-2 0,0 1 0,-1 1-1,1 0 1,-1 0 0,0 0 0,-6-5 0,-11-12 174,-56-64 419,-31-37-454,-97-201-135,150 230-120,22 37 48,-169-262 25,-158-118 226,334 407-233,-214-230 46,239 259-68,1 0 0,0 0 0,0-1 0,0 1 1,0 0-1,0 0 0,0 0 0,0 0 1,0 0-1,0 0 0,-1 0 0,1-1 1,0 1-1,0 0 0,0 0 0,-1 0 1,1 0-1,0 0 0,0 0 0,-1 0 0,1 0 1,0 0-1,0 0 0,0 0 0,-1 0 1,1 0-1,0 1 0,0-1 0,0 0 1,-1 0-1,1 0 0,0 0 0,0 0 0,0 0 1,-1 0-1,1 1 0,0-1 0,0 0 1,0 0-1,0 0 0,0 0 0,0 1 1,0-1-1,-4 17-83,4 30-84,0-38 152,2 37 25,-1 42 33,-1-81-39,-1-2 1,0 1-1,1 0 1,-2 0-1,1-1 1,0 1-1,0 0 0,-1-1 1,0 1-1,0 0 1,-4 5-1,2-11 343,0-12-145,1-41-96,2 35-113,1 0-1,1-1 1,0 1 0,5-28 0,0 27-5,0 1 0,0-1 0,1 1 0,1 1 1,11-19-1,-18 34 2,-1 1 1,1 0 0,0 0 0,0 1-1,0-1 1,0 0 0,0 0 0,-1 1 0,1-2-1,0 2 1,0-1 0,0 1 0,0-1-1,0 1 1,0 0 0,0-1 0,0 1 0,0 0-1,0 0 1,0 0 0,0 0 0,0 0-1,1 0 1,-1 0 0,-1 0 0,1 1 0,2 0-1,25 19-141,-19-12 147,167 86 17,-111-63-1164,69 48 0,30 48-4434,-104-63-1129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6"/>
    </inkml:context>
    <inkml:brush xml:id="br0">
      <inkml:brushProperty name="width" value="0.05" units="cm"/>
      <inkml:brushProperty name="height" value="0.05" units="cm"/>
      <inkml:brushProperty name="color" value="#FFFFFF"/>
    </inkml:brush>
  </inkml:definitions>
  <inkml:trace contextRef="#ctx0" brushRef="#br0">1 1601 760,'0'0'5237,"2"18"-1429,2-19-3771,0-1 1,1 1-1,0 0 1,-1-1 0,0 1-1,0-1 1,1-1-1,-2 0 1,7-5-1,42-39 68,-25 21-28,281-286 726,-14-28 130,-139 157-310,122-168 272,-258 321-837,-14 20-54,1 0 1,0 1-1,1 1 0,0 0 0,0 0 1,0 0-1,8-5 0,-9 8 0,-1-2 1,0 1-1,0 0 0,0-1 0,-1 0 0,6-11 1,4-5-1,-13 22 7,0 0 1,-1-2 0,1 2 0,1 0-1,-1 0 1,0-1 0,-1 0 0,0 0-1,1 1 1,0-1 0,0 1 0,-1-2-1,1 1 1,-1 1 0,0-1 0,1-1 0,-1 2-1,0-5 1,0 5 9,-1 0 0,0 0 1,0 1-1,1-1 0,-1 0 0,0 1 1,1-1-1,-1-1 0,0 2 0,0-1 0,0 1 1,0 0-1,1-1 0,-1 1 0,0 0 0,0 0 1,0-1-1,0 1 0,0 0 0,1 0 1,-1 0-1,0 0 0,0 0 0,0 1 0,0-1 1,-1 0-1,-145 18-116,146-18 100,3-8-34,0 2 11,-1-2 1,2 1-1,-1 0 1,2 0-1,-2 0 1,2 2-1,-1-2 1,1 1-1,0 0 1,0 1-1,0-1 1,1 1-1,0 1 1,-1-1-1,1 1 1,0-1-1,0 2 1,1-1-1,-1 2 1,11-5-1,-15 7 51,6 6 31,1 9 103,-3-1-65,-2-6-31,-1 2-1,1-1 1,-1 0-1,0 0 1,0 0-1,-1 1 0,0-1 1,-1 13-1,1 16-136,0-26-464,0 0 1,-1 0-1,0 1 1,-1-1 0,0 1-1,0 0 1,-1-1 0,0 0-1,0 0 1,-2 0 0,1 0-1,-7 14 1,-14 17-3261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7"/>
    </inkml:context>
    <inkml:brush xml:id="br0">
      <inkml:brushProperty name="width" value="0.05" units="cm"/>
      <inkml:brushProperty name="height" value="0.05" units="cm"/>
      <inkml:brushProperty name="color" value="#FFFFFF"/>
    </inkml:brush>
  </inkml:definitions>
  <inkml:trace contextRef="#ctx0" brushRef="#br0">1 1686 3001,'0'0'4919,"59"-12"-3941,200-46-211,-15-17 187,-182 52-699,1350-626 3409,-805 362-3164,12 54-476,-299 143-19,-193 32-5,-126 57-11,0 0-1,-1-1 0,1 1 1,0 0-1,-1 0 0,0 0 1,0 0-1,1 0 1,-1-2-1,1 2 0,-1 0 1,0 0-1,0 0 0,1 0 1,-1-2-1,0 2 1,0 0-1,0 0 0,-1-3 1,1-40-397,-1 29 277,2-3-87,0 14 208,-1 2 0,1-1 1,-1-1-1,0 2 0,0-2 0,0 1 0,0 1 0,-1-2 1,1 1-1,0 1 0,-1-2 0,0 1 0,0 1 1,1-2-1,-1 2 0,0-2 0,0 2 0,-1 0 0,-1-5 1,-6-3-35,9 9 23,-1-1-1,0 1 0,0 0 0,0 0 1,-1 0-1,2 0 0,-1 0 1,-1-1-1,1 2 0,0-1 0,0 0 1,0 1-1,-1-1 0,1 1 0,-1 0 1,2-1-1,-2 1 0,-2 0 1,4 0 878,8 0-849,111-7 72,-118 16 257,-1-5-293,-1-1 0,1-1 0,-1 2 0,0-2-1,1 1 1,-1 0 0,-1-1 0,2 1 0,-1 0-1,0-1 1,-1 0 0,1 1 0,0-1 0,-1 0-1,-1 3 1,-31 32 158,20-21-154,-145 166-847,11 14-4242,100-123 1911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8"/>
    </inkml:context>
    <inkml:brush xml:id="br0">
      <inkml:brushProperty name="width" value="0.05" units="cm"/>
      <inkml:brushProperty name="height" value="0.05" units="cm"/>
      <inkml:brushProperty name="color" value="#FFFFFF"/>
    </inkml:brush>
  </inkml:definitions>
  <inkml:trace contextRef="#ctx0" brushRef="#br0">3672 2152 360,'0'0'11376,"-2"0"-10709,-97-7 940,-167-42 0,215 36-1211,-70-17 17,-194-90 0,-106-94-230,160 78-89,85 42 218,2-10 0,-279-231 0,363 266-242,-2 5 0,-101-49 1,60 35 11,-80-40-31,49 27-82,163 90 18,1 1 0,-1 0-1,1-1 1,0 1 0,-1 0-1,1-1 1,-1 1-1,1 0 1,0 0 0,0-2-1,-1 2 1,1 0 0,-1 0-1,1 0 1,-1 0 0,1 0-1,-1 0 1,1 0 0,-1 0-1,1 0 1,-1 0 0,1 0-1,0 0 1,0 0-1,-1 0 1,1 0 0,-1 2-1,1-2 1,-1 0 0,1 0-1,-1 0 1,1 1 0,-1-1-1,1 0 1,0 1 0,0-1-1,0 0 1,0 1 0,-1-1-1,0 1 1,3 30-134,18 39 153,6 8-46,26 67-9,-46-133 101,-8-14 119,-11-22-70,-77-77-110,-1 0-10,32 17 8,2-4 0,3-2 0,4-4 0,-53-128 0,86 176-14,16 45-95,2 2 100,-1 1-1,1 0 1,0 0 0,-1-1 0,0 1 0,1-1-1,0 1 1,0 0 0,0-1 0,0 0 0,0 0-1,0 0 1,0 1 0,0-1 0,1 0 0,-1 0-1,-1 0 1,2 0 0,1 0 0,32 21 43,-24-17-52,79 45 30,148 52-1,102 4-1062,-8-4-5658,-261-75 3556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89"/>
    </inkml:context>
    <inkml:brush xml:id="br0">
      <inkml:brushProperty name="width" value="0.05" units="cm"/>
      <inkml:brushProperty name="height" value="0.05" units="cm"/>
      <inkml:brushProperty name="color" value="#FFFFFF"/>
    </inkml:brush>
  </inkml:definitions>
  <inkml:trace contextRef="#ctx0" brushRef="#br0">936 1895 680,'0'0'3978,"-7"-4"-3890,5 1 23,-21-12-549,-1 1 0,-34-14-1,6 17 3852,48-8 114,-7-31-2190,-52-131-306,-6-15-637,48 144-304,-121-276 226,113 269-138,-3 2 1,-1 1 0,-50-65-1,-114-118 228,196 238-405,-5-3-20,1-2 1,0 0-1,0-1 0,1 2 0,0-2 0,-1 0 0,1-1 0,1 1 0,-1-1 0,1 0 1,-1 0-1,-2-16 0,6 23 7,0 1 0,0-1 0,0 1 0,0-1 0,0 0 0,0 1 0,0-2 0,0 2 1,-1-1-1,1 1 0,0-1 0,0 1 0,0-1 0,-1 1 0,1-1 0,0 1 0,-1-1 0,1 1 1,0 0-1,-1-1 0,1 1 0,0-2 0,-1 2 0,1 0 0,-1 0 0,1-1 0,0 1 0,0 0 0,-1-1 1,1 1-1,-1 0 0,1 0 0,-1 0 0,1 0 0,-1 0 0,1 0 0,-1 0 0,1 0 0,0 0 0,-1 0 1,1 0-1,-1 0 0,1 0 0,-1 0 0,1 0 0,-1 0 0,0 1 0,0 0 16,1 1 0,-1-1 0,0 0 0,0 0 0,0 0 0,0 1 0,0 0 1,1-1-1,0 1 0,-1-1 0,1 0 0,-1 1 0,1 0 0,0 0 0,-1-1 0,1 1 0,0-1 0,0 4 0,0-4 265,0-18-74,1 9-193,0-1 0,0 1 0,0 0-1,1-1 1,1 1 0,-2 0 0,2 0 0,0 1 0,0-1-1,0 1 1,1-1 0,6-9 0,9-14-16,31-36 0,-33 44-9,83-98 43,-99 145 110,-2 48 109,-1-33-46,2 0 0,5 59-1,-4-93-265,0 1 0,1 1 0,-1-1-1,1-1 1,0 1 0,0 0 0,1 0-1,-1-2 1,1 2 0,0-2 0,0 1-1,0 0 1,1-1 0,-1 1 0,1-2-1,3 5 1,10 7-736,1-1-1,29 18 1,6 3-504,7 19-744,-6 0-542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45"/>
    </inkml:context>
    <inkml:brush xml:id="br0">
      <inkml:brushProperty name="width" value="0.05" units="cm"/>
      <inkml:brushProperty name="height" value="0.05" units="cm"/>
      <inkml:brushProperty name="color" value="#00A0D7"/>
    </inkml:brush>
  </inkml:definitions>
  <inkml:trace contextRef="#ctx0" brushRef="#br0">1145 362 968,'0'0'5175,"0"-14"-4833,0 2-299,1 0 239,0 1 0,-1-1 0,0 1 0,0-1-1,-1 1 1,-1 0 0,-3-17 0,2 22-135,1 1 0,-1 0 0,0 0 0,0 0 0,0 0 0,0 2 0,-2-2 0,2 1 0,-1 0 0,-4-2 0,-43-32 425,47 37-542,-26-21 196,-1 3 0,-1 0 0,1 3 1,-3 3-1,1 0 0,0 3 0,0 2 0,-1 2 0,-43-1 0,41 6 123,16 0-287,0 1 1,0 0 0,0 2 0,0 2-1,1-1 1,-1 3 0,-23 10 0,-2 11-35,-58 50 1,82-61-16,-2 3-14,0 3-1,2 1 0,0-1 0,-25 39 0,7-3 169,-32 64-1,65-110-143,0 0-1,1 0 0,1 0 0,0 2 0,0-1 1,1 0-1,0 1 0,1 0 0,-2 23 0,1 12 141,3 71 0,1-51-14,0-59-139,0-1 1,1 0 0,0 1 0,0-1 0,0 0 0,1-1 0,0 1-1,0-1 1,1 0 0,-1 0 0,7 9 0,8 22 92,-9-20-60,0 1 0,2-2 1,0 0-1,0-1 0,1 0 0,24 26 1,92 78 78,-47-49-28,-24-22 10,77 49 0,-48-37 1,-20-19 76,3-2-1,135 52 1,-163-80-74,2-2 1,71 5 0,-42-7-78,-35-6 47,44-4 0,-28 0 126,-44-1-162,-1-2 0,1 1 0,-1-2 0,0 1 0,1-1 0,-2-1-1,1 1 1,0-2 0,-1 0 0,10-12 0,1 2 8,-9 7-26,0 1 0,0 0 0,-1-1 0,0 0-1,0-1 1,-1 0 0,0-2 0,-1 2 0,1-2 0,-2 0 0,1 0-1,-2-1 1,1 1 0,3-20 0,-2 1 8,-2-1 0,-1-1 0,0 1 0,-3 0 1,-2-63-1,0 8-19,1 68-7,0-2 1,-1 2-1,-2-1 1,1-1-1,-1 3 1,-1-2-1,-8-23 1,1 8 3,-2 2 0,0 0 0,-20-31 0,-89-187-8,103 210-1,7 16-19,-3 0 0,1 1 1,-1 1-1,-1 1 0,-24-24 0,-100-92-211,119 121 196,12 7-268,0 3 1,0-1-1,-1 1 1,0 1 0,-22-9-1,26 14-303,0 0-1,0 1 1,0 0-1,-1 1 1,2 0-1,-2 0 1,-7 2-1,-16 6-3654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90"/>
    </inkml:context>
    <inkml:brush xml:id="br0">
      <inkml:brushProperty name="width" value="0.05" units="cm"/>
      <inkml:brushProperty name="height" value="0.05" units="cm"/>
      <inkml:brushProperty name="color" value="#FFFFFF"/>
    </inkml:brush>
  </inkml:definitions>
  <inkml:trace contextRef="#ctx0" brushRef="#br0">10 1344 392,'0'0'5692,"0"8"-4876,0-3-585,0 2 0,-1-1 0,1 1 0,-1-2-1,0 1 1,0 0 0,-1 1 0,-2 5 0,9-12 2252,19-11-2416,479-360 1235,-382 275-891,-52 41-254,-2-3-1,-2-5 0,-2-2 0,-2-5 0,-3-4 0,79-123 0,-110 152-143,-1-1 0,-1-2 1,-2-1-1,26-76 0,-40 97 90,-6 17-520,-14 13 69,5 1 352,-1 0-32,-12 5 70,16-6-121,12-1-174,63-7 160,-56 2 103,1 2 1,0 0-1,0 2 1,0 0-1,30 6 1,-45-4-1,0-1 0,0 0 0,-1 0 1,0 0-1,1 1 0,-1 0 0,0 0 0,1-1 1,-1 1-1,1-1 0,-2 2 0,1-1 1,0-1-1,0 1 0,0 1 0,0-1 1,0 0-1,-1 1 0,1-1 0,-1 0 1,1 0-1,-1 1 0,0 0 0,1 3 1,-1-2-19,1 2 0,-1-1 0,0 0 0,0 0 0,-1 1 0,1-2 0,-1 2 0,0-2 0,0 2 0,0-1 0,0-1 0,-3 7 0,-2 0-379,-2 0 0,0 0 0,1-1 0,-2 0 0,1-1 0,-1 1 0,0-3 0,-13 9 0,-39 31-5131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91"/>
    </inkml:context>
    <inkml:brush xml:id="br0">
      <inkml:brushProperty name="width" value="0.05" units="cm"/>
      <inkml:brushProperty name="height" value="0.05" units="cm"/>
      <inkml:brushProperty name="color" value="#FFFFFF"/>
    </inkml:brush>
  </inkml:definitions>
  <inkml:trace contextRef="#ctx0" brushRef="#br0">654 1775 5881,'0'0'4456,"5"-23"-3772,-4-3-534,-1 1 1,-2-1-1,0-1 1,0 1-1,-8-31 1,-54-289 390,-6-21-493,-1 120-22,36 134-11,-28-136 0,62 239-11,-2-1 0,1 1-1,-1 0 1,0 0 0,-1 1-1,1-1 1,-9-15 0,8 20 25,0-1 1,0 0 0,0 2-1,-2-1 1,2 0 0,-1 1-1,0 0 1,1 1 0,-1 0-1,-1-1 1,-7-2 0,9 5-19,-1 0 1,1 0-1,0 1 0,0-1 1,-1 1-1,1 0 1,0 1-1,-1-1 1,1 1-1,0 0 0,0 2 1,-1-2-1,2 1 1,-1 0-1,0 1 0,0-1 1,1 0-1,-1 2 1,0-1-1,-5 6 1,-7 9 86,1 2 0,-27 41 0,25-33-72,3-9-22,2 2 0,0-1 0,-14 36 0,42-124 327,0 30-324,41-92 7,-49 113-16,2 1 1,-1 0-1,0 1 1,2 1-1,17-19 1,-27 31-7,1 0 0,1 1 0,-2-2 0,1 2 0,1 0 0,-2-1 0,2 1 0,-1-1 0,0 2 0,1-1 0,-1 0 0,0 1 0,1-1 0,-1 1 0,0 0 0,0 0 0,1 0 0,0 0 0,-2 1 0,2-1 0,-1 1 0,0-1 0,1 1 0,-1 1 1,0-1-1,1 0 0,-2 0 0,2 1 0,-2-1 0,1 2 0,2 1 0,6 8-9,-2-1 0,0 1 1,0 0-1,-1 2 0,7 14 1,3 5-27,4 6-1004,-1 1 0,-2 2-1,-1 1 1,-2 0 0,-1 0 0,17 82-1,-18-36-4225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92"/>
    </inkml:context>
    <inkml:brush xml:id="br0">
      <inkml:brushProperty name="width" value="0.05" units="cm"/>
      <inkml:brushProperty name="height" value="0.05" units="cm"/>
      <inkml:brushProperty name="color" value="#FFFFFF"/>
    </inkml:brush>
  </inkml:definitions>
  <inkml:trace contextRef="#ctx0" brushRef="#br0">2884 1801 3745,'0'0'3610,"4"2"-2884,-8-7 2317,-87-53-2392,-130-113 0,54 38-149,-39-11 312,-4 12 0,-5 12 1,-343-124-1,145 66 130,339 138-925,2-5 0,2-3 0,-98-90 0,84 57-45,33 28-6,-3 3 0,0 3 0,-102-62-1,156 109 14,0-1 0,-1-1 0,0 2 0,1-1 0,-1 1 0,0 0 0,0-1 0,1 1 0,-1 0 0,1-1 0,-1 1 0,0 0 0,0 0 0,0 0 0,0 0 0,1 0 0,-1 0 0,0 0 0,0 0 0,0 0 0,0 0 0,1 0 0,-1 1 0,1-1 0,-1 0 0,-1 1 0,11 22-115,30 28 133,108 102-87,-59-66 75,-88-86 12,3 1 0,-1 0 0,1 0 0,-1 2 0,1-2 0,0 0 0,-2 2 0,2-1 0,-1-1 0,-1 2 0,1-1 0,0 1-1,-1-1 1,1 1 0,-1 0 0,1-1 0,-1 6 0,-5-9 62,-7 2-46,0-2-1,0-2 0,1 1 0,-2 0 0,1-1 1,1-2-1,-1 1 0,1-2 0,0 0 0,-16-10 1,12 5-29,1-2 1,0 0-1,0-2 1,1 0-1,1-1 1,-13-19 0,19 25 5,0 1-1,1-1 1,-1 0 0,1-1 0,1 0 0,-1 0 0,2 0-1,-2 0 1,3-1 0,-2 1 0,2 0 0,0-2 0,-1-17-1,2 2-304,7 30-127,156 50-1308,23 9-470,221 43-1944,-219-64 1369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93"/>
    </inkml:context>
    <inkml:brush xml:id="br0">
      <inkml:brushProperty name="width" value="0.05" units="cm"/>
      <inkml:brushProperty name="height" value="0.05" units="cm"/>
      <inkml:brushProperty name="color" value="#FFFFFF"/>
    </inkml:brush>
  </inkml:definitions>
  <inkml:trace contextRef="#ctx0" brushRef="#br0">6543 2047 4153,'0'0'1935,"-18"-3"-1718,-123-26 2227,-3 15 1206,-181-26-914,192 18-2059,-308-73 949,290 46-1495,-277-79 296,-62 23 495,-464-119 11,529 82-916,20 8 3,38 32 14,-123-36-45,9-46 7,167 8-50,12 5 56,143 98 9,-203-57-1,361 129-28,1 1 0,0 0-1,0 0 1,-1 0 0,1-1 0,0 1-1,-1 0 1,1 0 0,0 0 0,-1-2-1,1 2 1,0 0 0,0 0 0,0 0-1,0 0 1,-1 0 0,1 0 0,0 0-1,-1 0 1,1 0 0,-1 0 0,1 0-1,0 0 1,-1 0 0,1 0 0,0 0-1,-1 2 1,1-2 0,0 0 0,-1 0-1,1 0 1,0 0 0,0 1 0,0-1-1,0 0 1,0 0 0,-1 1 0,1-1-1,0 0 1,0 0 0,-1 1 0,1-1-1,0 0 1,0 1 0,0-1 0,0 0-1,-1 1 1,1-1 0,0 0 0,0 1-1,0-1 1,0 2 0,0-2 0,0 0-1,0 1 1,0-1 0,0 0 0,0 1-1,0-1 1,0 0 0,0 1 0,1-1-1,-1 0 1,0 1 0,0 7 123,1-2-128,-1 0 1,1-1 0,-1 0-1,2 1 1,-1-1 0,1 0-1,-1-1 1,1 2-1,0-1 1,3 6 0,30 52-5,-12-22 12,147 298-40,-166-332 63,-3-6 27,-1-9 54,-2-30-87,-1 1 1,-2 0-1,-1 1 1,0-1-1,-2 2 1,-1-1-1,-21-55 1,12 36-17,2-2 0,-13-73 1,29 129 4,0 1-1,0-1 1,0 0 0,0 1 0,0-2 0,0 1 0,0 0 0,0 1 0,0-1 0,0 0 0,0 0 0,0 1 0,0-1 0,0-1 0,1 2-1,-1-1 1,0 0 0,1 1 0,-1-1 0,1 1 0,-1-1 0,1 1 0,-1-1 0,1 0 0,-1 1 0,1 0 0,-1-2 0,0 2 0,1-1-1,-1 1 1,1 0 0,0-1 0,-1 1 0,1 0 0,0 0 0,0 0 0,-1 0 0,0-1 0,1 1 0,0 0 0,-1 0 0,2 1 0,35 0-101,-23 0 79,137 10-29,165 6-808,142 10-2437,-214-3-1076,-35 2-2997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6:26.994"/>
    </inkml:context>
    <inkml:brush xml:id="br0">
      <inkml:brushProperty name="width" value="0.05" units="cm"/>
      <inkml:brushProperty name="height" value="0.05" units="cm"/>
      <inkml:brushProperty name="color" value="#66CC00"/>
    </inkml:brush>
  </inkml:definitions>
  <inkml:trace contextRef="#ctx0" brushRef="#br0">1445 141 3873,'0'0'5237,"-15"-11"-4630,10 6-576,-17-12 549,0 1 0,0 3 1,-41-20-1,19 18-210,-1 3 0,1 4 0,-51-2 0,-139 10 280,107 2-323,98-1-303,0 4 1,0 0-1,1 1 1,0 4 0,0-1-1,0 3 1,0 1-1,2 3 1,0 0-1,0 2 1,-25 24 0,23-17 10,3 3 1,0 1 0,1 1-1,1 2 1,1 1 0,1 1-1,1 2 1,2 0 0,0 2 0,3 1-1,0 1 1,-19 69 0,4 59 30,8-34 165,18-103-126,1 0 0,1 0-1,1 0 1,4 57 0,-2-8-72,0-67-10,0 0-1,1 0 1,-1 0-1,2-1 1,0 1-1,1-1 0,-1 1 1,1-2-1,1 2 1,7 13-1,0-1 14,1-1 1,1-1-1,26 34 1,-11-24-21,1-1 1,1-2 0,0-2 0,2-1 0,1-3 0,0-3-1,1 0 1,41 14 0,45 12 41,136 27 0,-240-69-51,92 16 124,1-3 0,1-9-1,169-13 1,-247 1-11,0-2-1,0-2 1,0-2-1,-1-1 1,60-32-1,-69 28-9,0-1 0,-1-1 1,0-2-1,-2-1 0,1-1 0,-1-2 0,-2 0 0,25-37 0,-20 22-17,-1-2 0,-1-1 0,-2-1 0,-1-1 0,-2-2 0,0 0 0,19-88 0,-22 63-65,-1-2 1,-3-1-1,-2 0 1,-1-120-1,-6 157-24,1-7 11,-7-84 0,4 112-10,0 1 1,-1-1-1,0 0 0,0 1 1,-2 0-1,1-1 1,-1 2-1,0 0 1,-12-22-1,4 15 6,0 0 1,0 1 0,-2 2-1,0 0 1,-1 0-1,1 3 1,-1 0-1,-1 0 1,0 2-1,0 1 1,-1 1-1,0 1 1,-28-8-1,-16 1-422,-2 3 1,-121 0-1,-188 24-3850,192 17-872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3"/>
    </inkml:context>
    <inkml:brush xml:id="br0">
      <inkml:brushProperty name="width" value="0.05" units="cm"/>
      <inkml:brushProperty name="height" value="0.05" units="cm"/>
      <inkml:brushProperty name="color" value="#FFFFFF"/>
    </inkml:brush>
  </inkml:definitions>
  <inkml:trace contextRef="#ctx0" brushRef="#br0">6 1942 3201,'0'0'7127,"-5"7"-4214,7-11-2913,0 1 0,0 1 0,1-1 0,-1 0-1,0 1 1,0-1 0,1 2 0,-1-1 0,2 0-1,-2 1 1,1-1 0,0 0 0,0 1 0,4 0-1,0-4 6,1340-801 92,-1262 748-95,126-88 12,233-116 1,-35 56 1,-385 190-6,0-1 0,-1-3 1,0 1-1,0-3 0,29-38 1,-2 5-1,98-123 3,-148 178-14,0 0 1,0 0-1,0-1 0,0 1 0,0 0 0,1 0 0,-1 0 0,0 0 1,0 0-1,0 0 0,0 0 0,0-1 0,0 1 0,0 0 1,0 0-1,0 0 0,0 0 0,0 0 0,1 0 0,-1-2 1,0 2-1,0 0 0,0 0 0,0 0 0,0 0 0,0-1 0,0 1 1,0 0-1,0 0 0,0 0 0,-1 0 0,1 0 0,0-1 1,0 1-1,0 0 0,0 0 0,0 0 0,0 0 0,0 0 1,0-1-1,0 1 0,0 0 0,0 0 0,-1 0 0,1 0 0,0 0 1,0 0-1,0 0 0,0 0 0,0 0 0,0-1 0,-12-3-51,-21 4-9,25 0 73,-119 0 179,127 0 203,1-1-387,1-1-1,1 1 1,-2 0-1,2 0 1,-2-1 0,2 1-1,0 0 1,-2 0-1,2 1 1,4-2-1,43-7-69,0 2 0,64 1 0,-112 6 67,0 1 1,1-1-1,-1 1 0,0-1 1,0 1-1,0 1 0,0-1 1,0 0-1,0 0 0,0 0 1,0 0-1,0 2 0,0-2 1,0 1-1,-1 0 0,1 1 1,0-2-1,-2 1 0,2 0 1,-1 1-1,1 0 0,-1-1 1,-1 1-1,2-1 0,-1 1 1,0 0-1,-1 0 1,1-1-1,0 2 0,-1-2 1,0 1-1,0 0 0,0 0 1,0 5-1,0-1 27,1 0 1,-2 0-1,1-1 0,0 0 1,0 1-1,-1 0 0,-1-1 1,1 0-1,-1 0 0,1 1 1,-2-1-1,1-1 0,0 1 1,-1 0-1,-4 9 0,-12 9-70,-2-2 0,1-1 0,-1 0-1,-29 20 1,-95 58-2112,140-96 2015,-75 48-2530,5-7-1640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4"/>
    </inkml:context>
    <inkml:brush xml:id="br0">
      <inkml:brushProperty name="width" value="0.05" units="cm"/>
      <inkml:brushProperty name="height" value="0.05" units="cm"/>
      <inkml:brushProperty name="color" value="#FFFFFF"/>
    </inkml:brush>
  </inkml:definitions>
  <inkml:trace contextRef="#ctx0" brushRef="#br0">24 1609 3145,'0'0'7585,"1"-16"-6579,8-38-942,1 0 1,3 2 0,2 0-1,18-49 1,-10 32 151,22-99 0,-23 47 29,-5-1 1,-4-1 0,-3 0-1,-3-156 1,-8 279-238,1-1-1,0 1 1,0-1 0,0 1 0,0-1 0,0 1-1,0-2 1,-1 2 0,1-1 0,0 1-1,-1-1 1,1 1 0,-1 0 0,1-1 0,-1 1-1,1 0 1,-1-1 0,1 1 0,-1 0-1,1-1 1,0 1 0,0 0 0,-1 0 0,1 0-1,-1 0 1,0-1 0,1 1 0,-1 0-1,1 0 1,-1 0 0,0 1 0,-30 0 34,-36 16-85,66-17 48,-126 35-39,127-35 35,0 0 0,0 0 0,0 0 0,0 0 1,0 0-1,0 0 0,1-1 0,-1 1 0,0 0 0,0 0 1,0 0-1,0 0 0,0-1 0,1 1 0,-1 0 0,0 0 1,0 0-1,0-1 0,0 1 0,0 0 0,0 0 0,0 0 1,0-1-1,0 1 0,0 0 0,0 0 0,0 0 1,0-1-1,0 1 0,0 0 0,0 0 0,0 0 0,0-1 1,0 1-1,0 0 0,0 0 0,0 0 0,-1-2 0,1 2 1,0 0-1,0 0 0,0 0 0,0 0 0,0-1 1,-1 1-1,1 0 0,0 0 0,0 0 0,0 0 0,0 0 1,0 0-1,0-1 0,0 1 0,0 0 0,0 0 0,-1 0 1,1 0-1,0 0 0,0 0 0,0 0 0,-1 0 0,1 0 1,0 0-1,0 0 0,0 0 0,-1 0 0,13-22-3,-10 20 7,41-65 11,54-62-1,-41 55-6,-55 72-3,-1 2-1,0-1 1,1 0-1,-1 0 1,0 1 0,0-1-1,1 1 1,-1-1-1,1 0 1,0 1 0,-1-2-1,1 2 1,0-1-1,-1 1 1,1 0-1,-1-1 1,0 1 0,1 0-1,0-1 1,0 1-1,0 0 1,-1 0 0,1 0-1,0 0 1,-1 0-1,1 0 1,-1 0 0,1 0-1,0 0 1,0 0-1,0 0 1,-1 0 0,0 1-1,1-1 1,0 0-1,0 1 1,0 0-1,10 35 384,-2-3-385,-6-25-74,-1-1 0,2 0 0,0-1-1,0 1 1,0 0 0,0 0-1,1-1 1,-1-1 0,2 1-1,-1-1 1,0-1 0,8 7-1,3-1-1003,1 0-1,33 12 1,-37-18 179,1 2 0,-2 0 1,1 1-1,0-1 0,-1 4 0,17 12 1,-10 6-2866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5"/>
    </inkml:context>
    <inkml:brush xml:id="br0">
      <inkml:brushProperty name="width" value="0.05" units="cm"/>
      <inkml:brushProperty name="height" value="0.05" units="cm"/>
      <inkml:brushProperty name="color" value="#FFFFFF"/>
    </inkml:brush>
  </inkml:definitions>
  <inkml:trace contextRef="#ctx0" brushRef="#br0">1 2134 1824,'0'0'5198,"28"0"-4660,30-5 575,1-3-1,101-33 0,-84 19-721,1026-309 1152,-312 87-1158,444-151 571,-10-40-966,-403 140 107,-757 274-86,395-149 167,-448 163-122,-9 5-36,2 0-1,-2 0 0,2 1 0,-2-1 1,2 1-1,-2-1 0,2 1 1,3 0-1,-8 0 302,1 0-318,0 1-1,0-1 0,0 1 1,-1-1-1,1 1 1,0-2-1,0 2 1,-1 0-1,1-1 0,0 1 1,0 0-1,-1-1 1,1 1-1,0 0 1,-1-1-1,1 1 0,0 0 1,-1 0-1,1-1 1,0 1-1,0 0 1,-1 0-1,1 0 0,0 0 1,-1-1-1,1 1 1,-1 0-1,-366-127-523,365 124 77,14 0 346,14 1 129,-8 3 2,-1 1 0,0 2 0,0 0 0,0 1 0,0 2 0,17 8 0,-23-10 15,1 2-1,-1 0 1,1 1-1,-2 0 0,0 1 1,0 1-1,1 0 1,-2 1-1,11 16 0,-16-21 12,-2-1-1,1 0 1,-1 1-1,0 1 1,0-1-1,0-1 1,-1 2-1,1 0 1,-1-1-1,0 1 1,0 11-1,-2 77 984,1-94-1034,-1 6 14,-1 1 1,0 0 0,0-1 0,-1 0 0,1 0 0,-1 0 0,0 0 0,-1 0 0,1 0 0,0-2 0,-2 2 0,1-1 0,0-1 0,-1 0 0,1 1 0,-1-1 0,0-1 0,-9 6 0,-6 6-133,-1-1 0,-2-1 0,-30 13 0,28-18-690,0 1 1,0-5 0,-45 7-1,35-8-1096,-29 4-3785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6"/>
    </inkml:context>
    <inkml:brush xml:id="br0">
      <inkml:brushProperty name="width" value="0.05" units="cm"/>
      <inkml:brushProperty name="height" value="0.05" units="cm"/>
      <inkml:brushProperty name="color" value="#FFFFFF"/>
    </inkml:brush>
  </inkml:definitions>
  <inkml:trace contextRef="#ctx0" brushRef="#br0">1415 1884 3745,'0'0'7765,"-1"-25"-6788,0 18-906,-2 1-1,1 0 1,0 1 0,-1 0 0,0-1 0,0 2 0,0-2 0,0 1 0,-1 1-1,1 0 1,-1 0 0,0 0 0,-6-5 0,-11-12 174,-56-64 419,-31-37-454,-97-201-135,150 230-120,22 37 48,-169-262 25,-158-118 226,334 407-233,-214-230 46,239 259-68,1 0 0,0 0 0,0-1 0,0 1 1,0 0-1,0 0 0,0 0 0,0 0 1,0 0-1,0 0 0,-1 0 0,1-1 1,0 1-1,0 0 0,0 0 0,-1 0 1,1 0-1,0 0 0,0 0 0,-1 0 0,1 0 1,0 0-1,0 0 0,0 0 0,-1 0 1,1 0-1,0 1 0,0-1 0,0 0 1,-1 0-1,1 0 0,0 0 0,0 0 0,0 0 1,-1 0-1,1 1 0,0-1 0,0 0 1,0 0-1,0 0 0,0 0 0,0 1 1,0-1-1,-4 17-83,4 30-84,0-38 152,2 37 25,-1 42 33,-1-81-39,-1-2 1,0 1-1,1 0 1,-2 0-1,1-1 1,0 1-1,0 0 0,-1-1 1,0 1-1,0 0 1,-4 5-1,2-11 343,0-12-145,1-41-96,2 35-113,1 0-1,1-1 1,0 1 0,5-28 0,0 27-5,0 1 0,0-1 0,1 1 0,1 1 1,11-19-1,-18 34 2,-1 1 1,1 0 0,0 0 0,0 1-1,0-1 1,0 0 0,0 0 0,-1 1 0,1-2-1,0 2 1,0-1 0,0 1 0,0-1-1,0 1 1,0 0 0,0-1 0,0 1 0,0 0-1,0 0 1,0 0 0,0 0 0,0 0-1,1 0 1,-1 0 0,-1 0 0,1 1 0,2 0-1,25 19-141,-19-12 147,167 86 17,-111-63-1164,69 48 0,30 48-4434,-104-63-1129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7"/>
    </inkml:context>
    <inkml:brush xml:id="br0">
      <inkml:brushProperty name="width" value="0.05" units="cm"/>
      <inkml:brushProperty name="height" value="0.05" units="cm"/>
      <inkml:brushProperty name="color" value="#FFFFFF"/>
    </inkml:brush>
  </inkml:definitions>
  <inkml:trace contextRef="#ctx0" brushRef="#br0">1 1601 760,'0'0'5237,"2"18"-1429,2-19-3771,0-1 1,1 1-1,0 0 1,-1-1 0,0 1-1,0-1 1,1-1-1,-2 0 1,7-5-1,42-39 68,-25 21-28,281-286 726,-14-28 130,-139 157-310,122-168 272,-258 321-837,-14 20-54,1 0 1,0 1-1,1 1 0,0 0 0,0 0 1,0 0-1,8-5 0,-9 8 0,-1-2 1,0 1-1,0 0 0,0-1 0,-1 0 0,6-11 1,4-5-1,-13 22 7,0 0 1,-1-2 0,1 2 0,1 0-1,-1 0 1,0-1 0,-1 0 0,0 0-1,1 1 1,0-1 0,0 1 0,-1-2-1,1 1 1,-1 1 0,0-1 0,1-1 0,-1 2-1,0-5 1,0 5 9,-1 0 0,0 0 1,0 1-1,1-1 0,-1 0 0,0 1 1,1-1-1,-1-1 0,0 2 0,0-1 0,0 1 1,0 0-1,1-1 0,-1 1 0,0 0 0,0 0 1,0-1-1,0 1 0,0 0 0,1 0 1,-1 0-1,0 0 0,0 0 0,0 1 0,0-1 1,-1 0-1,-145 18-116,146-18 100,3-8-34,0 2 11,-1-2 1,2 1-1,-1 0 1,2 0-1,-2 0 1,2 2-1,-1-2 1,1 1-1,0 0 1,0 1-1,0-1 1,1 1-1,0 1 1,-1-1-1,1 1 1,0-1-1,0 2 1,1-1-1,-1 2 1,11-5-1,-15 7 51,6 6 31,1 9 103,-3-1-65,-2-6-31,-1 2-1,1-1 1,-1 0-1,0 0 1,0 0-1,-1 1 0,0-1 1,-1 13-1,1 16-136,0-26-464,0 0 1,-1 0-1,0 1 1,-1-1 0,0 1-1,0 0 1,-1-1 0,0 0-1,0 0 1,-2 0 0,1 0-1,-7 14 1,-14 17-3261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46"/>
    </inkml:context>
    <inkml:brush xml:id="br0">
      <inkml:brushProperty name="width" value="0.05" units="cm"/>
      <inkml:brushProperty name="height" value="0.05" units="cm"/>
      <inkml:brushProperty name="color" value="#00A0D7"/>
    </inkml:brush>
  </inkml:definitions>
  <inkml:trace contextRef="#ctx0" brushRef="#br0">1556 144 3369,'0'0'3308,"-23"-12"-3033,-114-61 307,107 60 70,-1 1 1,-1 2-1,1 2 1,-51-4-1,-132 9 191,124 4-414,49-1-372,0 4 0,0 1 0,0 3 1,0 3-1,1 1 0,0 3 0,-59 33 0,64-26-9,1 0-1,-48 43 0,65-50 8,1 2 0,0 1 0,1-1 0,1 2 0,0 1 0,-19 35 0,-41 78 289,45-85 61,-44 96 1,66-127-329,1 0 1,0 1 0,0 2 0,1-2 0,1 1 0,0 1 0,1-1 0,1 1 0,-2 35 0,3 48 197,-1-38-33,7 92 1,-3-141-216,1 1 0,1-1-1,0 1 1,0-1 0,1-1 0,1 1-1,8 16 1,53 98 216,-51-107-208,-1-2 0,1 0 0,1-2 0,1 0 0,1-1 0,0-2-1,0 0 1,0-2 0,2-1 0,32 15 0,20 4 17,127 32-1,-102-42 17,0-3-1,169 0 1,-249-18-23,1-1 1,1-1-1,-1-1 0,-1-2 1,0 0-1,1-2 0,31-14 1,-12-2 28,0-2 0,-1-2 0,-1-3 0,0-2 0,-2-1 0,-2-3 0,1-2 0,-3 0 0,-1-3 0,-1-3 0,-1 0 0,-1-1 0,-3-2 1,29-73-1,-42 91-9,-1-2 1,-1-1-1,-1 1 1,-1 0-1,6-64 1,-5-161 322,-8 244-374,1 0 0,-2-1 0,0 2 0,0-2-1,-1 2 1,1-1 0,-2 0 0,1 1 0,-2 1 0,1-1 0,-9-14-1,-7-13 49,-36-47-1,43 68-191,0 0 0,-2 1 0,2 1 0,-2 2 0,0-1-1,0 3 1,-1 0 0,0-1 0,0 3 0,-1 0-1,1 3 1,-1-1 0,-1 1 0,1 2 0,-20-2-1,-136 4-6665,79 1-1377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8"/>
    </inkml:context>
    <inkml:brush xml:id="br0">
      <inkml:brushProperty name="width" value="0.05" units="cm"/>
      <inkml:brushProperty name="height" value="0.05" units="cm"/>
      <inkml:brushProperty name="color" value="#FFFFFF"/>
    </inkml:brush>
  </inkml:definitions>
  <inkml:trace contextRef="#ctx0" brushRef="#br0">1 1686 3001,'0'0'4919,"59"-12"-3941,200-46-211,-15-17 187,-182 52-699,1350-626 3409,-805 362-3164,12 54-476,-299 143-19,-193 32-5,-126 57-11,0 0-1,-1-1 0,1 1 1,0 0-1,-1 0 0,0 0 1,0 0-1,1 0 1,-1-2-1,1 2 0,-1 0 1,0 0-1,0 0 0,1 0 1,-1-2-1,0 2 1,0 0-1,0 0 0,-1-3 1,1-40-397,-1 29 277,2-3-87,0 14 208,-1 2 0,1-1 1,-1-1-1,0 2 0,0-2 0,0 1 0,0 1 0,-1-2 1,1 1-1,0 1 0,-1-2 0,0 1 0,0 1 1,1-2-1,-1 2 0,0-2 0,0 2 0,-1 0 0,-1-5 1,-6-3-35,9 9 23,-1-1-1,0 1 0,0 0 0,0 0 1,-1 0-1,2 0 0,-1 0 1,-1-1-1,1 2 0,0-1 0,0 0 1,0 1-1,-1-1 0,1 1 0,-1 0 1,2-1-1,-2 1 0,-2 0 1,4 0 878,8 0-849,111-7 72,-118 16 257,-1-5-293,-1-1 0,1-1 0,-1 2 0,0-2-1,1 1 1,-1 0 0,-1-1 0,2 1 0,-1 0-1,0-1 1,-1 0 0,1 1 0,0-1 0,-1 0-1,-1 3 1,-31 32 158,20-21-154,-145 166-847,11 14-4242,100-123 1911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59"/>
    </inkml:context>
    <inkml:brush xml:id="br0">
      <inkml:brushProperty name="width" value="0.05" units="cm"/>
      <inkml:brushProperty name="height" value="0.05" units="cm"/>
      <inkml:brushProperty name="color" value="#FFFFFF"/>
    </inkml:brush>
  </inkml:definitions>
  <inkml:trace contextRef="#ctx0" brushRef="#br0">3672 2152 360,'0'0'11376,"-2"0"-10709,-97-7 940,-167-42 0,215 36-1211,-70-17 17,-194-90 0,-106-94-230,160 78-89,85 42 218,2-10 0,-279-231 0,363 266-242,-2 5 0,-101-49 1,60 35 11,-80-40-31,49 27-82,163 90 18,1 1 0,-1 0-1,1-1 1,0 1 0,-1 0-1,1-1 1,-1 1-1,1 0 1,0 0 0,0-2-1,-1 2 1,1 0 0,-1 0-1,1 0 1,-1 0 0,1 0-1,-1 0 1,1 0 0,-1 0-1,1 0 1,-1 0 0,1 0-1,0 0 1,0 0-1,-1 0 1,1 0 0,-1 2-1,1-2 1,-1 0 0,1 0-1,-1 0 1,1 1 0,-1-1-1,1 0 1,0 1 0,0-1-1,0 0 1,0 1 0,-1-1-1,0 1 1,3 30-134,18 39 153,6 8-46,26 67-9,-46-133 101,-8-14 119,-11-22-70,-77-77-110,-1 0-10,32 17 8,2-4 0,3-2 0,4-4 0,-53-128 0,86 176-14,16 45-95,2 2 100,-1 1-1,1 0 1,0 0 0,-1-1 0,0 1 0,1-1-1,0 1 1,0 0 0,0-1 0,0 0 0,0 0-1,0 0 1,0 1 0,0-1 0,1 0 0,-1 0-1,-1 0 1,2 0 0,1 0 0,32 21 43,-24-17-52,79 45 30,148 52-1,102 4-1062,-8-4-5658,-261-75 3556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60"/>
    </inkml:context>
    <inkml:brush xml:id="br0">
      <inkml:brushProperty name="width" value="0.05" units="cm"/>
      <inkml:brushProperty name="height" value="0.05" units="cm"/>
      <inkml:brushProperty name="color" value="#FFFFFF"/>
    </inkml:brush>
  </inkml:definitions>
  <inkml:trace contextRef="#ctx0" brushRef="#br0">936 1895 680,'0'0'3978,"-7"-4"-3890,5 1 23,-21-12-549,-1 1 0,-34-14-1,6 17 3852,48-8 114,-7-31-2190,-52-131-306,-6-15-637,48 144-304,-121-276 226,113 269-138,-3 2 1,-1 1 0,-50-65-1,-114-118 228,196 238-405,-5-3-20,1-2 1,0 0-1,0-1 0,1 2 0,0-2 0,-1 0 0,1-1 0,1 1 0,-1-1 0,1 0 1,-1 0-1,-2-16 0,6 23 7,0 1 0,0-1 0,0 1 0,0-1 0,0 0 0,0 1 0,0-2 0,0 2 1,-1-1-1,1 1 0,0-1 0,0 1 0,0-1 0,-1 1 0,1-1 0,0 1 0,-1-1 0,1 1 1,0 0-1,-1-1 0,1 1 0,0-2 0,-1 2 0,1 0 0,-1 0 0,1-1 0,0 1 0,0 0 0,-1-1 1,1 1-1,-1 0 0,1 0 0,-1 0 0,1 0 0,-1 0 0,1 0 0,-1 0 0,1 0 0,0 0 0,-1 0 1,1 0-1,-1 0 0,1 0 0,-1 0 0,1 0 0,-1 0 0,0 1 0,0 0 16,1 1 0,-1-1 0,0 0 0,0 0 0,0 0 0,0 1 0,0 0 1,1-1-1,0 1 0,-1-1 0,1 0 0,-1 1 0,1 0 0,0 0 0,-1-1 0,1 1 0,0-1 0,0 4 0,0-4 265,0-18-74,1 9-193,0-1 0,0 1 0,0 0-1,1-1 1,1 1 0,-2 0 0,2 0 0,0 1 0,0-1-1,0 1 1,1-1 0,6-9 0,9-14-16,31-36 0,-33 44-9,83-98 43,-99 145 110,-2 48 109,-1-33-46,2 0 0,5 59-1,-4-93-265,0 1 0,1 1 0,-1-1-1,1-1 1,0 1 0,0 0 0,1 0-1,-1-2 1,1 2 0,0-2 0,0 1-1,0 0 1,1-1 0,-1 1 0,1-2-1,3 5 1,10 7-736,1-1-1,29 18 1,6 3-504,7 19-744,-6 0-542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61"/>
    </inkml:context>
    <inkml:brush xml:id="br0">
      <inkml:brushProperty name="width" value="0.05" units="cm"/>
      <inkml:brushProperty name="height" value="0.05" units="cm"/>
      <inkml:brushProperty name="color" value="#FFFFFF"/>
    </inkml:brush>
  </inkml:definitions>
  <inkml:trace contextRef="#ctx0" brushRef="#br0">10 1344 392,'0'0'5692,"0"8"-4876,0-3-585,0 2 0,-1-1 0,1 1 0,-1-2-1,0 1 1,0 0 0,-1 1 0,-2 5 0,9-12 2252,19-11-2416,479-360 1235,-382 275-891,-52 41-254,-2-3-1,-2-5 0,-2-2 0,-2-5 0,-3-4 0,79-123 0,-110 152-143,-1-1 0,-1-2 1,-2-1-1,26-76 0,-40 97 90,-6 17-520,-14 13 69,5 1 352,-1 0-32,-12 5 70,16-6-121,12-1-174,63-7 160,-56 2 103,1 2 1,0 0-1,0 2 1,0 0-1,30 6 1,-45-4-1,0-1 0,0 0 0,-1 0 1,0 0-1,1 1 0,-1 0 0,0 0 0,1-1 1,-1 1-1,1-1 0,-2 2 0,1-1 1,0-1-1,0 1 0,0 1 0,0-1 1,0 0-1,-1 1 0,1-1 0,-1 0 1,1 0-1,-1 1 0,0 0 0,1 3 1,-1-2-19,1 2 0,-1-1 0,0 0 0,0 0 0,-1 1 0,1-2 0,-1 2 0,0-2 0,0 2 0,0-1 0,0-1 0,-3 7 0,-2 0-379,-2 0 0,0 0 0,1-1 0,-2 0 0,1-1 0,-1 1 0,0-3 0,-13 9 0,-39 31-5131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62"/>
    </inkml:context>
    <inkml:brush xml:id="br0">
      <inkml:brushProperty name="width" value="0.05" units="cm"/>
      <inkml:brushProperty name="height" value="0.05" units="cm"/>
      <inkml:brushProperty name="color" value="#FFFFFF"/>
    </inkml:brush>
  </inkml:definitions>
  <inkml:trace contextRef="#ctx0" brushRef="#br0">654 1775 5881,'0'0'4456,"5"-23"-3772,-4-3-534,-1 1 1,-2-1-1,0-1 1,0 1-1,-8-31 1,-54-289 390,-6-21-493,-1 120-22,36 134-11,-28-136 0,62 239-11,-2-1 0,1 1-1,-1 0 1,0 0 0,-1 1-1,1-1 1,-9-15 0,8 20 25,0-1 1,0 0 0,0 2-1,-2-1 1,2 0 0,-1 1-1,0 0 1,1 1 0,-1 0-1,-1-1 1,-7-2 0,9 5-19,-1 0 1,1 0-1,0 1 0,0-1 1,-1 1-1,1 0 1,0 1-1,-1-1 1,1 1-1,0 0 0,0 2 1,-1-2-1,2 1 1,-1 0-1,0 1 0,0-1 1,1 0-1,-1 2 1,0-1-1,-5 6 1,-7 9 86,1 2 0,-27 41 0,25-33-72,3-9-22,2 2 0,0-1 0,-14 36 0,42-124 327,0 30-324,41-92 7,-49 113-16,2 1 1,-1 0-1,0 1 1,2 1-1,17-19 1,-27 31-7,1 0 0,1 1 0,-2-2 0,1 2 0,1 0 0,-2-1 0,2 1 0,-1-1 0,0 2 0,1-1 0,-1 0 0,0 1 0,1-1 0,-1 1 0,0 0 0,0 0 0,1 0 0,0 0 0,-2 1 0,2-1 0,-1 1 0,0-1 0,1 1 0,-1 1 1,0-1-1,1 0 0,-2 0 0,2 1 0,-2-1 0,1 2 0,2 1 0,6 8-9,-2-1 0,0 1 1,0 0-1,-1 2 0,7 14 1,3 5-27,4 6-1004,-1 1 0,-2 2-1,-1 1 1,-2 0 0,-1 0 0,17 82-1,-18-36-4225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63"/>
    </inkml:context>
    <inkml:brush xml:id="br0">
      <inkml:brushProperty name="width" value="0.05" units="cm"/>
      <inkml:brushProperty name="height" value="0.05" units="cm"/>
      <inkml:brushProperty name="color" value="#FFFFFF"/>
    </inkml:brush>
  </inkml:definitions>
  <inkml:trace contextRef="#ctx0" brushRef="#br0">2884 1801 3745,'0'0'3610,"5"2"-2884,-10-7 2317,-86-53-2392,-130-113 0,54 38-149,-39-11 312,-4 12 0,-5 12 1,-343-124-1,145 66 130,339 138-925,2-5 0,2-3 0,-98-90 0,84 57-45,33 28-6,-3 3 0,0 3 0,-102-62-1,156 109 14,0-1 0,-1-1 0,0 2 0,1-1 0,-1 1 0,0 0 0,0-1 0,1 1 0,-1 0 0,1-1 0,-1 1 0,0 0 0,0 0 0,0 0 0,0 0 0,1 0 0,-1 0 0,0 0 0,0 0 0,0 0 0,0 0 0,1 0 0,-1 1 0,1-1 0,-1 0 0,-1 1 0,11 22-115,30 28 133,108 102-87,-59-66 75,-88-86 12,3 1 0,-1 0 0,1 0 0,-1 2 0,1-2 0,0 0 0,-2 2 0,2-1 0,-1-1 0,-1 2 0,1-1 0,0 1-1,-1-1 1,1 1 0,-1 0 0,1-1 0,-1 6 0,-5-9 62,-7 2-46,0-2-1,0-2 0,1 1 0,-2 0 0,1-1 1,1-2-1,-1 1 0,1-2 0,0 0 0,-16-10 1,12 5-29,1-2 1,0 0-1,0-2 1,1 0-1,1-1 1,-13-19 0,19 25 5,0 1-1,1-1 1,-1 0 0,1-1 0,1 0 0,-1 0 0,2 0-1,-2 0 1,3-1 0,-2 1 0,2 0 0,0-2 0,-1-17-1,2 2-304,7 30-127,156 50-1308,23 9-470,221 43-1944,-219-64 1369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03.064"/>
    </inkml:context>
    <inkml:brush xml:id="br0">
      <inkml:brushProperty name="width" value="0.05" units="cm"/>
      <inkml:brushProperty name="height" value="0.05" units="cm"/>
      <inkml:brushProperty name="color" value="#FFFFFF"/>
    </inkml:brush>
  </inkml:definitions>
  <inkml:trace contextRef="#ctx0" brushRef="#br0">6543 2047 4153,'0'0'1935,"-18"-3"-1718,-123-26 2227,-3 15 1206,-181-26-914,192 18-2059,-308-73 949,290 46-1495,-277-79 296,-62 23 495,-464-119 11,529 82-916,20 8 3,38 32 14,-123-36-45,9-46 7,167 8-50,12 5 56,143 98 9,-203-57-1,361 129-28,1 1 0,0 0-1,0 0 1,-1 0 0,1-1 0,0 1-1,-1 0 1,1 0 0,0 0 0,-1-2-1,1 2 1,0 0 0,0 0 0,0 0-1,0 0 1,-1 0 0,1 0 0,0 0-1,-1 0 1,1 0 0,-1 0 0,1 0-1,0 0 1,-1 0 0,1 0 0,0 0-1,-1 2 1,1-2 0,0 0 0,-1 0-1,1 0 1,0 0 0,0 1 0,0-1-1,0 0 1,0 0 0,-1 1 0,1-1-1,0 0 1,0 0 0,-1 1 0,1-1-1,0 0 1,0 1 0,0-1 0,0 0-1,-1 1 1,1-1 0,0 0 0,0 1-1,0-1 1,0 2 0,0-2 0,0 0-1,0 1 1,0-1 0,0 0 0,0 1-1,0-1 1,0 0 0,0 1 0,1-1-1,-1 0 1,0 1 0,0 7 123,1-2-128,-1 0 1,1-1 0,-1 0-1,2 1 1,-1-1 0,1 0-1,-1-1 1,1 2-1,0-1 1,3 6 0,30 52-5,-12-22 12,147 298-40,-166-332 63,-3-6 27,-1-9 54,-2-30-87,-1 1 1,-2 0-1,-1 1 1,0-1-1,-2 2 1,-1-1-1,-21-55 1,12 36-17,2-2 0,-13-73 1,29 129 4,0 1-1,0-1 1,0 0 0,0 1 0,0-2 0,0 1 0,0 0 0,0 1 0,0-1 0,0 0 0,0 0 0,0 1 0,0-1 0,0-1 0,1 2-1,-1-1 1,0 0 0,1 1 0,-1-1 0,1 1 0,-1-1 0,1 1 0,-1-1 0,1 0 0,-1 1 0,1 0 0,-1-2 0,0 2 0,1-1-1,-1 1 1,1 0 0,0-1 0,-1 1 0,1 0 0,0 0 0,0 0 0,-1 0 0,0-1 0,1 1 0,0 0 0,-1 0 0,2 1 0,35 0-101,-23 0 79,137 10-29,165 6-808,142 10-2437,-214-3-1076,-35 2-2997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11.602"/>
    </inkml:context>
    <inkml:brush xml:id="br0">
      <inkml:brushProperty name="width" value="0.05" units="cm"/>
      <inkml:brushProperty name="height" value="0.05" units="cm"/>
      <inkml:brushProperty name="color" value="#FF8021"/>
    </inkml:brush>
  </inkml:definitions>
  <inkml:trace contextRef="#ctx0" brushRef="#br0">1871 485 1120,'0'0'5383,"-4"-3"-4734,-14-12-259,8 2 3206,4 4-3246,-13-31 0,6 9-184,0 10-76,-1-1 1,0 3 0,-1-2-1,-1 3 1,0 1-1,0 0 1,-2 1-1,1 1 1,-23-14-1,2 9 134,1 0-1,-2 3 1,-71-18-1,-2 4-35,-2 7 0,-182-7 0,277 31-150,-11-1-23,0 2 1,-1 1-1,1 3 0,-47 13 1,18 5 8,-91 51 1,132-62-31,0 0 0,0 1 0,1 2 0,1 0 0,-1 2 0,2 0 1,0 1-1,-25 40 0,-16 35 15,18-32 82,-63 133 1,88-162-81,2 2 1,1 0 0,1 0-1,1 0 1,1 2-1,-6 70 1,3 219 198,10-287-178,2-21-27,-1 1 1,1-1 0,1 1-1,0-1 1,1 0 0,1-1 0,0 0-1,0 0 1,1 0 0,1 0 0,13 23-1,1-2 5,1-1-1,1-2 1,35 40-1,-23-34 0,1-2 0,2-3 0,0-2-1,2-2 1,1-4 0,0 0 0,2-3 0,0-4-1,80 26 1,-54-28 30,1-4 1,0-4-1,1-4 0,94-8 0,-138-2 20,0 0-1,1-2 1,-1-2-1,44-21 0,-53 20 24,-1 0 0,0-2 0,-1-1 0,0 0 0,1-2 0,-2-1 0,25-31 0,186-304 909,-199 305-901,25-55 0,-45 84 20,0-1 0,0 0 1,-2-2-1,0 1 0,0 0 0,-1 0 1,2-23-1,-4 23 33,4-37 72,2-79 0,-6 4-176,0-78 92,-4 193-194,0-1 0,-2 1 0,2 0 0,-2 2 1,-1-2-1,0 1 0,0-1 0,0 3 0,-1-2 0,-1 2 1,0-1-1,0 0 0,-1 2 0,0 1 0,0-2 1,-1 2-1,0 1 0,-1 0 0,1 1 0,-1 0 0,0 0 1,-1 1-1,0 1 0,1 1 0,-1 0 0,-21-5 0,-161-6-4938,88 16-899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7:11.603"/>
    </inkml:context>
    <inkml:brush xml:id="br0">
      <inkml:brushProperty name="width" value="0.05" units="cm"/>
      <inkml:brushProperty name="height" value="0.05" units="cm"/>
      <inkml:brushProperty name="color" value="#FF8021"/>
    </inkml:brush>
  </inkml:definitions>
  <inkml:trace contextRef="#ctx0" brushRef="#br0">1664 210 2457,'0'0'4687,"-19"-10"-4277,6 3-396,-24-14 861,1 3 0,-41-12 0,63 26-686,-302-78 2300,227 65-2138,-146-4 1,220 21-312,-167 9 300,160-4-334,0-1 0,0 2 0,0 2 0,0 1 0,1 0 0,-22 16 0,-6 7 33,1 3 0,2 2 0,-62 65 1,96-88-36,0-1 0,0 2 0,1 0 1,1 1-1,-1 1 0,2 0 1,0 1-1,1 0 0,0 1 1,1 0-1,1 1 0,0-1 0,0 2 1,1-1-1,2 1 0,-4 28 1,4 19 9,-1-5 75,-15 107 0,8-110 64,1-2 0,3 1 1,1 2-1,3-1 1,3 84-1,1-132-145,1-1 1,-1 0-1,2 1 1,-1-1-1,2 0 1,-1 0-1,1-1 1,0 1-1,1-1 1,-1 0-1,1-1 1,12 17-1,6 6 7,1-2 1,30 29-1,-29-33 6,18 17-9,1-2 0,2-2 0,1-4-1,1-2 1,76 37 0,-56-40 6,1-3 0,1-5 0,120 19 0,-115-32-11,1-4 0,84-10 0,-131-1 27,-1 1-1,1-4 1,-1-1-1,-1-2 1,0-1-1,0-2 0,-1-1 1,34-28-1,-27 15 64,0-1 0,-2-4 0,0 0-1,-2-1 1,38-62 0,-54 75-47,0-1 0,-2-1 0,0 0-1,-2 0 1,1-1 0,-3-1 0,1 0 0,-1-1 0,-2 1 0,4-32 0,-1-24 65,-3 0 0,-3-92 0,-2 166-102,1-16 11,-1 1 1,0-1 0,-2 0 0,0 1-1,-1-1 1,0 2 0,-2-1 0,-7-26-1,-104-271 144,95 270-323,-1 2 0,-3 1 0,0 1-1,-38-47 1,61 88-80,-2 2-1,0 0 0,1 0 0,-1 0 0,0 0 1,0 1-1,0 0 0,1-1 0,-1 2 1,-1 0-1,1 0 0,0 0 0,-1 0 0,1 1 1,0-1-1,0 1 0,-9 2 0,12-2 97,-30 0-3758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5T07:53:59.988"/>
    </inkml:context>
    <inkml:brush xml:id="br0">
      <inkml:brushProperty name="width" value="0.05" units="cm"/>
      <inkml:brushProperty name="height" value="0.05" units="cm"/>
      <inkml:brushProperty name="color" value="#FF0000"/>
      <inkml:brushProperty name="ignorePressure" value="1"/>
    </inkml:brush>
  </inkml:definitions>
  <inkml:trace contextRef="#ctx0" brushRef="#br0">1277 109,'-380'0,"368"1,0 1,0 0,1 0,-1 2,1-1,-20 10,15-7,1 0,-30 6,-71 8,2 4,-130 47,234-67,1 1,0 0,1 1,-1 0,1 0,0 1,1 0,0 0,0 1,0 0,-5 9,1-4,0 1,-23 19,26-25,0 0,0 1,1-1,0 2,0-1,1 1,0-1,1 2,0-1,1 0,0 1,1 0,0 0,0 0,2 0,-1 1,1-1,1 1,1 20,0-17,1 0,1 1,0-1,1 0,1 0,0-1,1 1,0-1,1-1,1 1,0-1,1 0,0-1,12 12,-15-19,0 0,0 0,1-1,-1 0,1 0,0 0,0-1,0 0,1 0,-1-1,1 0,-1 0,13 1,8-1,1-2,40-3,-4 0,135 5,139-5,-262-7,114-27,-139 25,-17 0,0-1,-1-1,-1-2,-1-2,51-35,-64 40,-2 1,-1-1,0 0,-1-2,-1 0,0 0,-1-2,-1 1,0-2,-1 1,-1-2,-1 1,12-36,-17 43,-1-1,0 0,-1 0,-1 0,0 0,-1 0,0 0,-2-17,1 22,0-1,-1 1,0 0,0 0,-1 1,0-1,0 0,-1 1,1 0,-1 0,-1 0,1 0,-1 1,0-1,-7-5,-48-30,-2 2,-1 3,-101-40,143 67,-1 1,0 0,0 2,0 1,-1 1,-31-2,15 5,-1 2,-74 10,46 0,1 2,1 2,-115 45,122-33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58"/>
    </inkml:context>
    <inkml:brush xml:id="br0">
      <inkml:brushProperty name="width" value="0.05" units="cm"/>
      <inkml:brushProperty name="height" value="0.05" units="cm"/>
      <inkml:brushProperty name="color" value="#66CC00"/>
    </inkml:brush>
  </inkml:definitions>
  <inkml:trace contextRef="#ctx0" brushRef="#br0">1871 485 1120,'0'0'5383,"-4"-3"-4734,-14-12-259,8 2 3206,4 4-3246,-13-31 0,6 9-184,0 10-76,-1-1 1,0 3 0,-1-2-1,-1 3 1,0 1-1,0 0 1,-2 1-1,1 1 1,-23-14-1,2 9 134,1 0-1,-2 3 1,-71-18-1,-2 4-35,-2 7 0,-182-7 0,277 31-150,-11-1-23,0 2 1,-1 1-1,1 3 0,-47 13 1,18 5 8,-91 51 1,132-62-31,0 0 0,0 1 0,1 2 0,1 0 0,-1 2 0,2 0 1,0 1-1,-25 40 0,-16 35 15,18-32 82,-63 133 1,88-162-81,2 2 1,1 0 0,1 0-1,1 0 1,1 2-1,-6 70 1,3 219 198,10-287-178,2-21-27,-1 1 1,1-1 0,1 1-1,0-1 1,1 0 0,1-1 0,0 0-1,0 0 1,1 0 0,1 0 0,13 23-1,1-2 5,1-1-1,1-2 1,35 40-1,-23-34 0,1-2 0,2-3 0,0-2-1,2-2 1,1-4 0,0 0 0,2-3 0,0-4-1,80 26 1,-54-28 30,1-4 1,0-4-1,1-4 0,94-8 0,-138-2 20,0 0-1,1-2 1,-1-2-1,44-21 0,-53 20 24,-1 0 0,0-2 0,-1-1 0,0 0 0,1-2 0,-2-1 0,25-31 0,186-304 909,-199 305-901,25-55 0,-45 84 20,0-1 0,0 0 1,-2-2-1,0 1 0,0 0 0,-1 0 1,2-23-1,-4 23 33,4-37 72,2-79 0,-6 4-176,0-78 92,-4 193-194,0-1 0,-2 1 0,2 0 0,-2 2 1,-1-2-1,0 1 0,0-1 0,0 3 0,-1-2 0,-1 2 1,0-1-1,0 0 0,-1 2 0,0 1 0,0-2 1,-1 2-1,0 1 0,-1 0 0,1 1 0,-1 0 0,0 0 1,-1 1-1,0 1 0,1 1 0,-1 0 0,-21-5 0,-161-6-4938,88 16-899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5T07:58:19.839"/>
    </inkml:context>
    <inkml:brush xml:id="br0">
      <inkml:brushProperty name="width" value="0.05" units="cm"/>
      <inkml:brushProperty name="height" value="0.05" units="cm"/>
      <inkml:brushProperty name="color" value="#FF0000"/>
      <inkml:brushProperty name="ignorePressure" value="1"/>
    </inkml:brush>
  </inkml:definitions>
  <inkml:trace contextRef="#ctx0" brushRef="#br0">2137 109,'-636'0,"616"1,0 1,0 0,1 0,0 2,-1-1,-31 10,25-7,-1 0,-47 6,-120 8,3 4,-218 47,394-67,-1 1,1 0,1 1,0 0,0 0,1 1,0 0,1 0,1 1,0 0,-10 9,3-4,-1 1,-37 19,42-25,1 0,0 1,0-1,2 2,0-1,1 1,0-1,2 2,0-1,0 0,2 1,0 0,1 0,1 0,1 0,0 1,2-1,0 1,3 20,0-17,2 0,0 1,2-1,0 0,2 0,1-1,0 1,2-1,1-1,1 1,1-1,1 0,0-1,20 12,-25-19,0 0,0 0,1-1,0 0,0 0,1 0,0-1,0 0,0 0,1-1,0 0,-1 0,21 1,15-1,0-2,68-3,-9 0,228 5,232-5,-437-7,189-27,-231 25,-30 0,0-1,-1-1,-2-2,-1-2,85-35,-108 40,-3 1,0-1,-2 0,-1-2,-1 0,-1 0,-1-2,-1 1,-2-2,0 1,-3-2,0 1,20-36,-30 43,-1-1,-1 0,-1 0,0 0,-2 0,0 0,-1 0,-4-17,2 22,0-1,-1 1,0 0,-1 0,0 1,-1-1,0 0,-1 1,-1 0,1 0,-1 0,-1 0,0 1,0-1,-13-5,-80-30,-2 2,-3 3,-168-40,239 67,-1 1,-1 0,0 2,0 1,-1 1,-53-2,25 5,1 2,-128 10,80 0,1 2,1 2,-191 45,203-33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5T07:58:25.161"/>
    </inkml:context>
    <inkml:brush xml:id="br0">
      <inkml:brushProperty name="width" value="0.05" units="cm"/>
      <inkml:brushProperty name="height" value="0.05" units="cm"/>
      <inkml:brushProperty name="color" value="#FF0000"/>
      <inkml:brushProperty name="ignorePressure" value="1"/>
    </inkml:brush>
  </inkml:definitions>
  <inkml:trace contextRef="#ctx0" brushRef="#br0">2905 109,'-865'0,"838"1,0 1,0 0,0 0,1 2,0-1,-44 10,35-7,-1 0,-66 6,-160 8,1 4,-294 47,533-67,2 1,-1 0,2 1,0 0,0 0,1 1,1 0,1 0,0 1,1 0,-13 9,4-4,-2 1,-51 19,58-25,1 0,0 1,2-1,0 2,1-1,1 1,1-1,2 2,0-1,1 0,1 1,1 0,2 0,0 0,2 0,0 1,2-1,1 1,4 20,0-17,1 0,2 1,2-1,1 0,1 0,2-1,2 1,0-1,2-1,2 1,1-1,1 0,1-1,26 12,-34-19,1 0,0 0,1-1,0 0,0 0,1 0,0-1,1 0,0 0,0-1,0 0,0 0,27 1,21-1,1-2,91-3,-10 0,308 5,316-5,-595-7,258-27,-315 25,-39 0,-2-1,-1-1,-2-2,-1-2,115-35,-147 40,-4 1,0-1,-3 0,0-2,-3 0,0 0,-3-2,0 1,-3-2,-1 1,-2-2,-2 1,27-36,-40 43,-1-1,-1 0,-1 0,-2 0,-1 0,-1 0,-1 0,-5-17,2 22,0-1,-1 1,0 0,-1 0,-1 1,-1-1,0 0,-1 1,-1 0,0 0,0 0,-2 0,1 1,-2-1,-17-5,-107-30,-4 2,-4 3,-229-40,325 67,-1 1,-1 0,0 2,-1 1,0 1,-72-2,33 5,1 2,-172 10,107 0,1 2,2 2,-259 45,275-33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15:06:37.842"/>
    </inkml:context>
    <inkml:brush xml:id="br0">
      <inkml:brushProperty name="width" value="0.05" units="cm"/>
      <inkml:brushProperty name="height" value="0.05" units="cm"/>
      <inkml:brushProperty name="color" value="#E71224"/>
      <inkml:brushProperty name="ignorePressure" value="1"/>
    </inkml:brush>
  </inkml:definitions>
  <inkml:trace contextRef="#ctx0" brushRef="#br0">3406 610,'0'-3,"0"0,-1 0,1 1,-1-1,0 0,0 1,0-1,0 1,-1-1,1 1,-1-1,1 1,-1 0,0 0,0 0,-3-3,-40-29,31 25,-30-21,-2 3,-81-36,-106-28,120 49,43 17,-1 2,-1 3,0 4,-105-11,-15-1,35 3,-302-4,-82 30,506 2,-1 1,1 2,0 2,0 1,-34 14,24-8,-10 2,-149 53,181-60,1 1,0 1,1 1,0 1,1 1,-28 26,-17 12,51-44,1 1,1 1,-1-1,-20 26,24-25,1 2,0-1,1 1,0 0,1 0,0 1,1 0,1 0,0 0,1 1,0-1,1 1,1-1,1 22,0-18,8 203,-4-193,1 1,1-1,1-1,1 1,22 44,3-9,4-1,1-2,4-1,84 90,-99-122,2-1,1-1,0-2,2-1,1-2,1 0,0-3,60 22,29 2,157 30,-159-44,-39-8,1-4,0-3,1-4,0-4,0-4,1-3,111-19,-93-4,0-4,192-87,-246 96,3-1,-2-2,0-3,79-57,-106 66,-1-1,0-1,-1-1,-1 0,-2-2,0 0,-1-2,26-49,-23 27,-2 0,-3-2,-1 0,-2-1,-3 0,4-70,-10-314,-7 290,4 124,-1 0,0 0,-2 1,0-1,-2 1,-12-36,13 46,-1 0,0 0,0 0,-1 1,0 0,0 0,-1 1,0-1,0 2,-1-1,0 1,0 0,-1 0,1 1,-15-6,2 3,0 1,-1 1,0 1,-31-4,6 2,-26-7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15:06:41.10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2497 308,'-3'-5,"0"0,0 0,0 1,-1-1,0 1,0 0,0 0,0 0,-1 1,-9-7,-51-33,-2 3,-130-57,155 82,0 1,-1 1,-1 3,0 2,-63-4,-228 9,188 6,-697-3,814 0,0 0,1 2,-1 1,0 1,1 2,0 1,-45 17,63-18,1 1,-1 1,2 0,-1 0,1 1,0 0,1 1,0-1,0 2,-11 20,8-12,1 1,1 0,1 0,1 1,-7 32,6 9,2 0,4 1,2-1,2 0,13 67,-8-81,3-1,2 0,1-1,3-1,1 0,3-1,28 47,-29-60,1 0,2-1,1-1,1-2,2 0,1-1,0-2,2-1,60 37,-67-48,2-2,-1 0,1-1,49 10,104 8,-40-8,4 1,169 4,142-21,-379-4,-43 2,1-2,0-1,-1-2,1-1,-1-1,0-2,-1 0,0-3,0 0,-1-2,35-21,-15 3,-1-1,-3-3,0-1,-2-2,-2-2,-2-2,38-54,-64 77,-1 0,-2-1,1 0,-2 0,-1-1,-1 0,0 0,-2 0,0-1,-1 0,-2 0,0 0,-1 0,-1 1,-1-1,-1 0,-7-21,3 10,-3 1,0 0,-2 1,-2 0,0 1,-2 1,-1 0,-2 1,-1 1,-35-38,29 41,-1 2,-1 0,-1 2,-1 1,-63-29,-64-39,116 69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03T15:06:42.9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3659 400,'-2'-1,"1"-1,-1 0,1 1,-1 0,0-1,0 1,0 0,0 0,1 0,-2 0,1 0,0 0,0 0,0 1,-4-1,-2-2,-142-54,23 7,-243-60,262 92,-198-9,-111 27,181 4,140-4,-289 6,284 1,-179 35,-146 66,295-67,-148 69,266-103,1 0,0 1,1 1,0 0,0 1,1 0,0 0,1 1,0 0,1 1,0 0,0 0,2 1,0 0,0 0,-7 25,2 0,2 0,1 1,2 0,-1 76,7-68,3 0,1-1,3 0,1 0,3 0,2-1,31 75,-35-103,0 0,1-1,1 0,1-1,0-1,16 16,93 75,-81-72,22 12,1-2,2-4,1-2,114 44,-104-51,2-4,108 21,167 12,-309-52,620 47,6-64,94-70,-703 69,-1-2,-1-3,114-46,-139 46,-1-2,0-1,-1-1,-1-2,-2-1,0-2,44-48,-48 43,-1-1,-2-1,-2-1,0-1,-2-1,-2 0,-2-1,0-1,-3 0,-1-1,-2 0,-1-1,-2 1,-2-1,-2 0,-1 0,-2 0,-2 0,-9-41,5 47,-2 0,-2 0,-1 1,-1 0,-2 2,0-1,-3 2,0 1,-2 0,-1 1,-1 1,-1 2,-47-38,0 9,-3 3,-2 3,-2 3,-92-36,68 39,-3 4,0 4,-124-21,121 35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5T08:28:39.2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2142 130,'-13'-1,"0"-1,0 0,0-1,0-1,1 0,-22-10,-19-6,1 5,0 3,-1 2,0 3,-1 1,-66 3,-519 4,607-3,-54-9,-24-2,59 12,-304 4,341-2,1 2,-1 0,1 1,-1 0,1 1,0 0,1 1,-1 1,1 0,-20 16,14-9,1 1,0 1,2 0,-1 1,-23 36,34-43,0 0,0 0,1 1,0-1,1 1,0 0,1 0,0 0,0 20,2 4,6 63,-4-91,-1 0,1 0,0 0,1 0,-1 0,1-1,1 1,-1-1,1 0,0 0,1 0,-1 0,1-1,0 0,1 0,-1 0,1-1,0 0,8 5,10 4,1 0,1-2,45 14,-7-7,2-2,0-4,1-2,84 2,-117-10,0 3,50 12,38 5,454 9,-439-30,125-4,-243 1,0-1,0-1,-1 0,1-2,-1 0,0-1,-1-1,0-1,0 0,30-22,-21 10,0-2,-1 0,-1-1,-2-2,27-37,-35 41,-1-1,-2 0,0-1,-1 0,-1-1,-2 1,0-2,-2 1,-1-1,0 0,-2 0,-2-37,0 60,-1-1,1 1,-1 0,1 0,-1 0,0 0,0 0,-1 0,1 0,-1 0,1 0,-1 0,0 1,0-1,0 1,0-1,-1 1,1 0,0 0,-1 0,0 0,1 1,-1-1,0 1,-5-3,-7-1,-1 1,1 0,-1 1,-20-1,-16-3,2-5,0 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05T08:28:59.21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0 103,'1233'0,"-1213"-2,0 0,0-1,0-1,32-11,-31 8,1 1,0 1,35-3,30 6,99-10,-120 6,106 4,15 0,-88-10,-51 5,62 0,390 8,-475-1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35.144"/>
    </inkml:context>
    <inkml:brush xml:id="br0">
      <inkml:brushProperty name="width" value="0.17639" units="cm"/>
      <inkml:brushProperty name="height" value="0.17639" units="cm"/>
      <inkml:brushProperty name="color" value="#E71224"/>
    </inkml:brush>
  </inkml:definitions>
  <inkml:trace contextRef="#ctx0" brushRef="#br0">0 1 11987,'0'0'2295,"4"5"-2395,30 45-17,-4-10 232,-1 2 0,-2 2 0,-2 1-1,25 57 1,-13 0 456,49 206-1,-2 118 209,44 173-154,-122-579-610,-1 1-11,1 1 1,0-1 0,2-1-1,0 1 1,1-1-1,0-1 1,17 25 0,-25-43-8,0 1 1,0 0 0,0-1 0,0 1-1,0-1 1,0 1 0,0-1-1,0 1 1,1-1 0,-1 0 0,0 0-1,1 0 1,-1 0 0,1 0 0,-1 0-1,1-1 1,-1 1 0,1 0-1,-1-1 1,1 0 0,0 1 0,-1-1-1,1 0 1,-1 0 0,1 0-1,0 0 1,-1 0 0,1-1 0,0 1-1,-1 0 1,1-1 0,-1 0 0,1 1-1,1-2 1,1-3 26,0 1 0,0-1-1,0 0 1,-1-1 0,0 1 0,0-1 0,0 1 0,-1-1 0,4-11-1,329-909 1160,-259 711-1133,-41 120-86,52-161 3,-76 217-278,-2 0-1,-1 0 1,-2-1-1,4-70 1,-9 106 194,-1-1 0,0 1 0,0 0 0,-1-1 0,1 1 0,-1 0 0,0 0 0,0-1 0,0 1 0,0 0 0,-1 0 0,1 0 0,-1 0 0,0 1 0,0-1 0,0 1 0,0-1 0,0 1 0,-5-6 0,1 5-452,0-1 0,0 1-1,0 0 1,0 1 0,0-1 0,-1 1-1,1 1 1,-1 0 0,-11-2 0,-46-4-6696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35.526"/>
    </inkml:context>
    <inkml:brush xml:id="br0">
      <inkml:brushProperty name="width" value="0.17639" units="cm"/>
      <inkml:brushProperty name="height" value="0.17639" units="cm"/>
      <inkml:brushProperty name="color" value="#E71224"/>
    </inkml:brush>
  </inkml:definitions>
  <inkml:trace contextRef="#ctx0" brushRef="#br0">0 192 13395,'0'0'2386,"33"39"-1956,-10-11-301,213 269 955,172 316 297,-214-309-993,-184-287-377,18 26 9,0-1 1,3-1 0,56 58 0,-83-95-13,0 0 1,0-1-1,1 0 0,-1 0 1,1 0-1,-1-1 1,1 0-1,7 3 1,-10-5-4,-1 1 0,1-1 0,0 0 0,-1 0 0,1 0 0,0 0 0,-1 0 0,1-1 0,0 1 0,-1-1 1,1 1-1,0-1 0,-1 0 0,1 1 0,-1-1 0,1 0 0,-1 0 0,1 0 0,-1-1 0,0 1 0,1 0 1,-1-1-1,0 1 0,0-1 0,0 1 0,0-1 0,0 0 0,0 1 0,0-1 0,-1 0 0,2-2 1,7-26 77,-2-1 0,0 0 0,-1 0 0,-2 0 0,2-52 0,-2 29-17,26-959 214,-30 956-535,-9-81-1,7 120-351,-1 0 0,-1 0 0,0 0-1,0 1 1,-2 0 0,0 0-1,0 1 1,-15-27 0,6 21-4001,1 11-2105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36.167"/>
    </inkml:context>
    <inkml:brush xml:id="br0">
      <inkml:brushProperty name="width" value="0.17639" units="cm"/>
      <inkml:brushProperty name="height" value="0.17639" units="cm"/>
      <inkml:brushProperty name="color" value="#E71224"/>
    </inkml:brush>
  </inkml:definitions>
  <inkml:trace contextRef="#ctx0" brushRef="#br0">182 1111 8122,'0'0'3943,"35"-26"-2609,114-93-305,-130 103-835,-1-1-1,-1-1 0,0-1 0,0 0 1,-2-2-1,0 0 0,-1-1 0,-1-1 1,20-47-1,-29 62-176,6-15 35,-1-1 0,0 0 0,-2 0-1,0-1 1,-2 0 0,0 0 0,-1-1 0,-1 1 0,-2-1-1,0 0 1,-1 0 0,0 0 0,-8-48 0,5 58-45,1 0 1,-2 1-1,0-1 1,-1 1-1,0 0 1,0 1-1,-2-1 1,1 1-1,-1 1 1,-1-1-1,0 2 1,-1-1-1,0 1 1,-1 1-1,1 0 1,-2 0-1,1 2 1,-1-1-1,-1 2 1,1-1-1,-1 2 1,-1 0-1,-13-5 1,16 8-17,1 1 0,-1 0 1,0 0-1,-1 1 1,1 1-1,0 0 0,0 1 1,-1 0-1,1 1 0,0 1 1,0-1-1,0 2 1,0 0-1,0 0 0,0 1 1,1 1-1,-1 0 0,1 0 1,0 1-1,1 1 1,-1 0-1,-14 15 0,9-5-13,1-1-1,1 2 0,0 0 0,1 1 0,1 1 0,0 0 1,1 0-1,1 1 0,1 0 0,0 1 0,-7 36 1,3 24 63,2 1 1,3-1 0,4 124 0,2-149 33,7 138 224,8 0 0,6-2 0,58 261-1,-69-400-268,-7-30-24,1 0 1,2 0-1,0-1 1,0 0-1,2 0 1,0 0-1,13 22 1,-15-43-29,-4-17-15,8-70 45,3 0 0,24-90 1,-27 136-20,1 2 1,2-1 0,1 2 0,1 0 0,2 1-1,38-62 1,-51 92 18,-1 0-1,1 0 0,0 0 1,0 0-1,0 1 1,1-1-1,-1 1 1,1 1-1,0-1 0,0 1 1,0 0-1,0 0 1,0 1-1,1 0 0,-1 0 1,1 0-1,-1 1 1,1 0-1,-1 0 1,1 1-1,0 0 0,-1 0 1,1 0-1,0 1 1,-1 0-1,1 0 0,-1 1 1,1 0-1,-1 0 1,0 1-1,0 0 1,0 0-1,0 0 0,0 0 1,0 1-1,-1 0 1,1 1-1,-1-1 0,0 1 1,5 7-1,13 23 114,-1 1-1,-1 1 1,-2 2-1,-1 0 0,-1 1 1,15 60-1,47 262-687,-75-346 60,11 50-461,-1-38-1637,7-12-3350,-5-14-1943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59"/>
    </inkml:context>
    <inkml:brush xml:id="br0">
      <inkml:brushProperty name="width" value="0.05" units="cm"/>
      <inkml:brushProperty name="height" value="0.05" units="cm"/>
      <inkml:brushProperty name="color" value="#66CC00"/>
    </inkml:brush>
  </inkml:definitions>
  <inkml:trace contextRef="#ctx0" brushRef="#br0">1664 210 2457,'0'0'4687,"-19"-10"-4277,6 3-396,-24-14 861,1 3 0,-41-12 0,63 26-686,-302-78 2300,227 65-2138,-146-4 1,220 21-312,-167 9 300,160-4-334,0-1 0,0 2 0,0 2 0,0 1 0,1 0 0,-22 16 0,-6 7 33,1 3 0,2 2 0,-62 65 1,96-88-36,0-1 0,0 2 0,1 0 1,1 1-1,-1 1 0,2 0 1,0 1-1,1 0 0,0 1 1,1 0-1,1 1 0,0-1 0,0 2 1,1-1-1,2 1 0,-4 28 1,4 19 9,-1-5 75,-15 107 0,8-110 64,1-2 0,3 1 1,1 2-1,3-1 1,3 84-1,1-132-145,1-1 1,-1 0-1,2 1 1,-1-1-1,2 0 1,-1 0-1,1-1 1,0 1-1,1-1 1,-1 0-1,1-1 1,12 17-1,6 6 7,1-2 1,30 29-1,-29-33 6,18 17-9,1-2 0,2-2 0,1-4-1,1-2 1,76 37 0,-56-40 6,1-3 0,1-5 0,120 19 0,-115-32-11,1-4 0,84-10 0,-131-1 27,-1 1-1,1-4 1,-1-1-1,-1-2 1,0-1-1,0-2 0,-1-1 1,34-28-1,-27 15 64,0-1 0,-2-4 0,0 0-1,-2-1 1,38-62 0,-54 75-47,0-1 0,-2-1 0,0 0-1,-2 0 1,1-1 0,-3-1 0,1 0 0,-1-1 0,-2 1 0,4-32 0,-1-24 65,-3 0 0,-3-92 0,-2 166-102,1-16 11,-1 1 1,0-1 0,-2 0 0,0 1-1,-1-1 1,0 2 0,-2-1 0,-7-26-1,-104-271 144,95 270-323,-1 2 0,-3 1 0,0 1-1,-38-47 1,61 88-80,-2 2-1,0 0 0,1 0 0,-1 0 0,0 0 1,1 1-1,-2 0 0,2-1 0,-1 2 1,-1 0-1,1 0 0,0 0 0,-1 0 0,1 1 1,0-1-1,0 1 0,-9 2 0,12-2 97,-30 0-3758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36.870"/>
    </inkml:context>
    <inkml:brush xml:id="br0">
      <inkml:brushProperty name="width" value="0.17639" units="cm"/>
      <inkml:brushProperty name="height" value="0.17639" units="cm"/>
      <inkml:brushProperty name="color" value="#E71224"/>
    </inkml:brush>
  </inkml:definitions>
  <inkml:trace contextRef="#ctx0" brushRef="#br0">539 1605 7882,'0'0'6943,"-15"-34"-6427,-51-113-94,61 135-383,-1 0 0,0 1 0,0-1 0,-1 1 0,0 1 0,0 0 0,-1 0 0,0 1 0,-1 0 0,0 0 0,0 1 0,0 1 0,-1 0 0,-15-8 0,19 13-42,0 0 1,0 1-1,0 0 1,0 1-1,0-1 1,0 1 0,0 1-1,0-1 1,0 1-1,0 1 1,0-1-1,0 1 1,1 0-1,-1 1 1,1 0-1,-1 0 1,1 0-1,0 1 1,-1 0-1,2 0 1,-1 0 0,0 1-1,1 0 1,-5 6-1,-9 11 14,0 1 0,1 1 0,2 1 1,0 1-1,1 0 0,1 1 0,1 1 0,1 0 0,1 1 0,1 1 0,1 0 0,1 0 0,2 0 0,0 1 0,2 0 1,1 0-1,0 1 0,5 50 0,-2-76 1,0 1 0,0-1 0,0 0 0,1 0 0,0-1 0,0 1 0,0 0 0,1-1 0,-1 1 0,1-1 0,0 0 0,1 0 0,-1-1 1,1 1-1,-1-1 0,1 0 0,0 0 0,0 0 0,1 0 0,-1-1 0,1 0 0,-1 0 0,1-1 0,0 0 0,0 0 0,0 0 0,0 0 0,9 1 0,-5-2-2,0 0-1,0 0 1,0-1-1,0-1 1,0 0-1,0 0 1,0-1-1,-1 0 1,1-1-1,0 0 1,-1 0-1,0-2 1,0 1-1,0-1 1,0 0-1,9-9 1,2-6 24,-1-1 0,0-1 0,-2-1 1,0-1-1,-1 0 0,-1-2 0,-1 0 0,19-49 1,-4-9-55,32-143 0,-55 259-72,-2 33 40,-4-45 45,1 55 101,13 121 0,-11-176-45,1-1 0,0 1 0,2 0 0,0-1 0,1 0 1,0-1-1,1 1 0,1-1 0,0-1 0,1 0 0,15 20 0,-21-33-33,0 0 0,0 0 0,0-1 0,1 1 0,-1-1 0,1 0-1,0 0 1,0-1 0,0 1 0,0-1 0,0 0 0,0-1 0,0 1-1,1-1 1,-1 0 0,0 0 0,1-1 0,-1 1 0,1-1-1,-1 0 1,1-1 0,-1 1 0,0-1 0,1 0 0,-1 0 0,0-1-1,1 0 1,-1 0 0,0 0 0,0 0 0,0-1 0,-1 0 0,1 0-1,0 0 1,-1 0 0,0-1 0,1 1 0,-1-1 0,0 0-1,-1 0 1,1-1 0,2-5 0,13-23 30,-2-2 0,-1 0 0,-2 0 0,0-2 0,-2 0 0,7-41 0,29-242 61,-25 48-210,-11-1 0,-23-358 0,-2 391 54,17 342 234,3-1 1,28 164-1,61 185 667,-66-323-500,-10-41-117,74 302 1079,-67-297-965,4-1 1,47 104-1,-70-180-406,9 21 71,31 51 0,-44-80-154,1 0 0,0 0-1,0 0 1,1-1 0,-1 1 0,1-1-1,0-1 1,0 1 0,1-1 0,-1 0-1,1 0 1,-1-1 0,1 0 0,0 0-1,7 1 1,-13-3 98,1-1 0,-1 0 0,1 0 0,-1 0 0,1 0 0,-1 0-1,1 0 1,-1 0 0,1 0 0,-1 0 0,1 0 0,-1-1 0,1 1 0,-1 0 0,1 0 0,-1 0 0,1-1-1,-1 1 1,1 0 0,-1-1 0,1 1 0,-1-1 0,1 1 0,-1-1 0,0 1 0,1 0 0,-1-1-1,0 0 1,1 1 0,-1-1 0,0 1 0,0-1 0,0 1 0,1-1 0,-1 0 0,0 1 0,0-1 0,0 1-1,0-1 1,0 0 0,0 1 0,0-1 0,0 0 0,0 1 0,0-1 0,0 0 0,0 0 0,2-44-2000,0 0 1,-8-82 0,-15 16-4993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37.249"/>
    </inkml:context>
    <inkml:brush xml:id="br0">
      <inkml:brushProperty name="width" value="0.17639" units="cm"/>
      <inkml:brushProperty name="height" value="0.17639" units="cm"/>
      <inkml:brushProperty name="color" value="#E71224"/>
    </inkml:brush>
  </inkml:definitions>
  <inkml:trace contextRef="#ctx0" brushRef="#br0">1 755 12843,'0'0'6809,"228"-183"-5825,-66 108-31,-3 5-569,14 0-216,1-5-64,-33 17-104,7-9-16,-22 9-248,-25 7-520,-25 16-673,-36 23-815,-26 12-3121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48.412"/>
    </inkml:context>
    <inkml:brush xml:id="br0">
      <inkml:brushProperty name="width" value="0.17639" units="cm"/>
      <inkml:brushProperty name="height" value="0.17639" units="cm"/>
      <inkml:brushProperty name="color" value="#E71224"/>
    </inkml:brush>
  </inkml:definitions>
  <inkml:trace contextRef="#ctx0" brushRef="#br0">1 0 7218,'0'0'2954,"4"7"-3541,45 52 363,-47-53 492,0-1 0,0 1 0,-1-1 0,1 1 0,-1 0 0,0 0 0,-1-1 0,1 1 0,-1 0 0,0 0 1,0 0-1,-1 0 0,0 6 0,0 25 210,3 16-312,17 513 1565,-19-464-1887,5 0 1,16 110 0,-20-207-1154,0-8-1282,-1-9-233,-3-11-1386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49.030"/>
    </inkml:context>
    <inkml:brush xml:id="br0">
      <inkml:brushProperty name="width" value="0.17639" units="cm"/>
      <inkml:brushProperty name="height" value="0.17639" units="cm"/>
      <inkml:brushProperty name="color" value="#E71224"/>
    </inkml:brush>
  </inkml:definitions>
  <inkml:trace contextRef="#ctx0" brushRef="#br0">15 1 6753,'0'0'5134,"-7"11"-3567,0 5-7581,7-8 854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49.912"/>
    </inkml:context>
    <inkml:brush xml:id="br0">
      <inkml:brushProperty name="width" value="0.17639" units="cm"/>
      <inkml:brushProperty name="height" value="0.17639" units="cm"/>
      <inkml:brushProperty name="color" value="#E71224"/>
    </inkml:brush>
  </inkml:definitions>
  <inkml:trace contextRef="#ctx0" brushRef="#br0">751 38 5369,'0'0'10774,"-9"-6"-10513,1 1-231,0 0 1,0 1-1,-1 0 1,0 1-1,1 0 1,-1 1 0,0 0-1,0 0 1,0 1-1,0 1 1,0 0 0,0 0-1,0 1 1,0 1-1,0 0 1,-17 6 0,-15 10-1,2 3 0,0 1 0,-40 33 1,-106 96 517,171-140-490,-2 2-25,1 0-1,-1 1 1,2 1 0,0 1-1,0 0 1,-20 33 0,33-47-50,-1 0-1,1 0 1,0 1 0,0-1 0,0 0-1,0 0 1,1 1 0,-1-1 0,0 0-1,1 1 1,-1-1 0,1 1 0,0-1 0,-1 1-1,1-1 1,0 1 0,0 0 0,1-1-1,-1 1 1,0-1 0,1 0 0,-1 1-1,1-1 1,0 1 0,0-1 0,-1 0-1,1 1 1,1-1 0,-1 0 0,0 0 0,0 0-1,1 0 1,-1 0 0,0-1 0,1 1-1,0 0 1,-1-1 0,1 1 0,0-1-1,0 0 1,0 0 0,-1 1 0,5 0-1,8 4-41,1 0 0,0-1-1,1 0 1,27 2-1,-25-4 41,90 14 78,-58-11-69,0 2 0,0 3 0,91 35 0,-128-40 50,0 0 0,-1 1-1,0 1 1,0 1 0,0 0 0,-1 0-1,0 2 1,0-1 0,-1 2 0,0 0 0,-1 0-1,0 1 1,-1 0 0,0 1 0,0 0-1,-2 0 1,1 1 0,8 32 0,-10-29 80,-1 0 0,0 0 0,-1 1 0,-1 0 1,-1 0-1,-1 34 0,0-44-60,-1-1 0,0 1-1,0 0 1,0-1 0,-1 0 0,0 1 0,-1-1 0,0 0 0,0 0 0,0-1 0,-1 1-1,1-1 1,-2 0 0,1 0 0,-1 0 0,-9 10 0,-1-4 31,-1 0-1,-1-1 1,0-1 0,0-1-1,-1 0 1,0-2 0,0-1-1,-1 0 1,0-2 0,-32 5-1,-20-3-138,-111-5-1,100-3-216,34-1-112,32 0-308,-1 1-1,1 1 0,-1 1 1,1 1-1,0 0 0,-18 6 1,14 3-4315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7.331"/>
    </inkml:context>
    <inkml:brush xml:id="br0">
      <inkml:brushProperty name="width" value="0.17639" units="cm"/>
      <inkml:brushProperty name="height" value="0.17639" units="cm"/>
      <inkml:brushProperty name="color" value="#E71224"/>
    </inkml:brush>
  </inkml:definitions>
  <inkml:trace contextRef="#ctx0" brushRef="#br0">784 972 6993,'0'0'6410,"-24"-12"-5977,-77-35-207,92 43-161,-1 0 1,1 1-1,-1 1 1,1 0 0,-1 0-1,0 1 1,0 1-1,1 0 1,-1 0-1,0 1 1,0 1-1,0 0 1,1 0 0,-1 1-1,1 1 1,0 0-1,0 0 1,-16 12-1,2 2-26,0 2 0,2 1 0,0 1 0,-33 44 1,29-36-36,-8 13 28,1 1-1,2 2 0,2 1 0,1 2 0,-39 95 0,52-105 22,0 1 0,3 1 0,1 0 0,1 0 0,2 1 0,1 1-1,2-1 1,1 69 0,3-105-62,0-1-1,0 1 1,1 0 0,0-1 0,0 1-1,0-1 1,0 1 0,1-1-1,0 0 1,0 0 0,0 1-1,0-2 1,1 1 0,0 0-1,0-1 1,0 1 0,0-1-1,0 0 1,6 4 0,-3-2 19,1-1 0,0-1 0,0 0 0,0 0 0,1-1 0,-1 0 0,1 0 0,-1-1 1,1 0-1,14 1 0,-3-2 56,0-1 0,0-2 0,0 0 0,0-1 0,0-1 0,-1-1 0,1-1 0,-1-1 0,20-11 1,-8-2-19,-1-1 0,-1-2 0,0-2 1,-2-1-1,0-1 0,-1-2 0,34-52 1,-16 14 5,-3-2 1,60-135-1,-65 117-55,-2-1-1,-4-2 1,-3-2-1,-3-1 1,-4 0-1,-3-2 1,-4-1-1,-3 0 1,-4 0-1,-6-128 1,-2 191-36,-1 1 0,-2 0 0,0 0 0,-2 0 0,-18-50 0,23 74 44,3 6 8,-1 0 0,1 0 0,-1 1-1,1-1 1,-1 0 0,0 0 0,0 1-1,0-1 1,0 0 0,0 1 0,0-1-1,0 1 1,0 0 0,-2-3 0,2 4-1,1 0 1,-1 0-1,1 1 0,-1-1 1,1 0-1,0 0 1,-1 0-1,1 0 1,-1 1-1,1-1 0,0 0 1,-1 1-1,1-1 1,-1 0-1,1 1 1,0-1-1,0 0 1,-1 1-1,1-1 0,0 1 1,-1-1-1,1 1 1,0-1-1,0 1 1,0-1-1,0 1 0,-1-1 1,1 1-1,0-1 1,0 1-1,0 0 1,-8 65 402,3 698 104,7-609-370,1 11-112,6 0 1,51 306-1,-55-442-716,1 0-1,2-1 1,15 42-1,-16-58-2645,-3-11-1823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7.849"/>
    </inkml:context>
    <inkml:brush xml:id="br0">
      <inkml:brushProperty name="width" value="0.17639" units="cm"/>
      <inkml:brushProperty name="height" value="0.17639" units="cm"/>
      <inkml:brushProperty name="color" value="#E71224"/>
    </inkml:brush>
  </inkml:definitions>
  <inkml:trace contextRef="#ctx0" brushRef="#br0">92 4 3201,'0'0'9014,"37"-1"-8465,122-2 299,-137 4-713,0 1-1,-1 2 1,0 0-1,0 2 1,0 0-1,0 2 0,-1 1 1,0 1-1,0 1 1,-1 1-1,0 1 1,-1 1-1,0 0 1,-1 2-1,0 1 1,28 36-1,-35-41-43,-1 1-1,0 0 1,-1 1-1,0 0 1,0 0 0,-2 1-1,1 0 1,-1 1-1,-1-1 1,-1 1 0,0 0-1,0 1 1,-1-1 0,-1 1-1,1 31 1,-3-46-62,0-1 0,-1 1 0,1-1 0,0 1 0,-1-1 0,1 0 0,0 1 0,-1-1 0,1 0 1,-1 1-1,0-1 0,1 0 0,-1 0 0,0 0 0,0 1 0,0-1 0,1 0 0,-1 0 0,0-1 0,0 1 0,0 0 1,0 0-1,0 0 0,-1-1 0,1 1 0,0-1 0,0 1 0,0-1 0,0 1 0,-1-1 0,1 0 0,-2 0 1,-47 2-4,36-2-25,-102-2-365,-146 6 300,243-2 67,-1 1 1,0 1-1,1 1 1,0 1 0,0 1-1,0 1 1,-18 11-1,31-15-10,-1 0 1,0 1-1,1 0 0,0 0 0,0 0 0,0 1 0,1 0 0,-1 1 0,1 0 0,0 0 1,1 0-1,-1 0 0,1 1 0,1 0 0,-1 0 0,1 0 0,0 1 0,1-1 0,-1 1 1,1 0-1,-1 13 0,2-12-11,0 0-1,1 0 1,0 1 0,0-1 0,1 0 0,0 0 0,0 0-1,1 0 1,0 0 0,1 0 0,0 0 0,0-1 0,7 14 0,-6-17-7,0 1 1,1-1 0,0 0 0,0 0 0,0 0 0,0-1 0,1 0 0,0 0 0,0-1 0,0 0 0,0 0 0,1 0 0,-1-1 0,1 0 0,-1-1 0,14 3 0,-7-2-95,1 0 0,-1 0-1,0-2 1,1 0 0,-1-1 0,1 0-1,0-1 1,-1-1 0,0-1 0,1-1 0,-1 0-1,0 0 1,-1-2 0,1 0 0,-1-1-1,0 0 1,0-1 0,0-1 0,14-14-1,9-17-1786,-1-2 0,50-80 0,-30 27-4199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8.216"/>
    </inkml:context>
    <inkml:brush xml:id="br0">
      <inkml:brushProperty name="width" value="0.17639" units="cm"/>
      <inkml:brushProperty name="height" value="0.17639" units="cm"/>
      <inkml:brushProperty name="color" value="#E71224"/>
    </inkml:brush>
  </inkml:definitions>
  <inkml:trace contextRef="#ctx0" brushRef="#br0">1 1 15187,'0'0'3553,"0"328"-3137,7-109-152,11 47-160,4-16-96,-4-51-8,-4-66 0,-6-39-8,-1 4-136,0-8-328,-3-4-568,-4-51-577,0-23-1095,-15-12-1777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8.577"/>
    </inkml:context>
    <inkml:brush xml:id="br0">
      <inkml:brushProperty name="width" value="0.17639" units="cm"/>
      <inkml:brushProperty name="height" value="0.17639" units="cm"/>
      <inkml:brushProperty name="color" value="#E71224"/>
    </inkml:brush>
  </inkml:definitions>
  <inkml:trace contextRef="#ctx0" brushRef="#br0">0 669 12763,'0'0'4657,"214"-82"-4313,-27 0 696,8-8-328,-7 0-392,-18 8-176,-47 19-88,10 0-48,-3 5-8,-25 19-256,-29 19-672,-22 20-464,-25 16-329,-15 31-1103,-14 11-2265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8.983"/>
    </inkml:context>
    <inkml:brush xml:id="br0">
      <inkml:brushProperty name="width" value="0.17639" units="cm"/>
      <inkml:brushProperty name="height" value="0.17639" units="cm"/>
      <inkml:brushProperty name="color" value="#E71224"/>
    </inkml:brush>
  </inkml:definitions>
  <inkml:trace contextRef="#ctx0" brushRef="#br0">0 1 6993,'0'0'5363,"36"0"-3916,118 2-329,-135 0-970,0 0 1,0 2 0,-1 0 0,1 1 0,-1 2-1,0 0 1,0 1 0,-1 1 0,1 1 0,-2 1 0,1 1-1,-2 1 1,18 16 0,-13-6-59,0 0 0,-1 1-1,-1 2 1,-1 0 0,-1 1 0,-1 1 0,18 45-1,-22-43 5,-1 1 0,-2 0 0,0 0 0,-2 1-1,-1 0 1,-1 1 0,-1-1 0,-2 59 0,-42-91-17,19-6-158,-1 0-1,1-2 1,0-1-1,-38-22 1,-31-13-101,65 34 210,1 2 0,-1 1 0,0 1 0,0 2 0,-1 1 0,1 1 0,-38 4 0,59-1-19,-1 1 1,1-1 0,0 1-1,0 0 1,0 0 0,0 1-1,0 0 1,0 0 0,1 0-1,-1 1 1,1 0 0,-1 0 0,1 0-1,0 0 1,1 1 0,-1 0-1,0 0 1,1 0 0,0 1-1,0-1 1,1 1 0,-1 0-1,-2 10 1,0 0 13,1 1 0,0 1 0,1-1 1,1 0-1,1 1 0,0 0 0,1 28 0,0-40-24,1 0-1,0 0 1,0 0 0,0 0 0,0 0-1,1-1 1,0 1 0,0-1-1,0 1 1,0-1 0,1 0-1,0 0 1,0 0 0,0 0 0,4 4-1,0-2 10,-1 0 0,1 0-1,1-1 1,-1 0 0,1-1-1,0 0 1,0 0 0,10 3-1,-3-2-58,1-1 1,-1 0-1,1-2 0,0 0 0,0-1 0,0-1 0,0-1 1,0-1-1,27-5 0,-27 1-459,1-1 0,-1-1 0,0-1-1,0 0 1,-1-2 0,1 0 0,17-17 0,24-30-4507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89"/>
    </inkml:context>
    <inkml:brush xml:id="br0">
      <inkml:brushProperty name="width" value="0.05" units="cm"/>
      <inkml:brushProperty name="height" value="0.05" units="cm"/>
      <inkml:brushProperty name="color" value="#FFFFFF"/>
    </inkml:brush>
  </inkml:definitions>
  <inkml:trace contextRef="#ctx0" brushRef="#br0">6 1942 3201,'0'0'7127,"-5"7"-4214,7-11-2913,0 1 0,0 1 0,1-1 0,-1 0-1,0 1 1,0-1 0,1 2 0,-1-1 0,2 0-1,-2 1 1,1-1 0,0 0 0,0 1 0,4 0-1,0-4 6,1340-801 92,-1262 748-95,126-88 12,233-116 1,-35 56 1,-385 190-6,0-1 0,-1-3 1,0 1-1,0-3 0,29-38 1,-2 5-1,98-123 3,-148 178-14,0 0 1,0 0-1,0-1 0,0 1 0,0 0 0,1 0 0,-1 0 0,0 0 1,0 0-1,0 0 0,0 0 0,0-1 0,0 1 0,0 0 1,0 0-1,0 0 0,0 0 0,0 0 0,1 0 0,-1-2 1,0 2-1,0 0 0,0 0 0,0 0 0,0 0 0,0-1 0,0 1 1,0 0-1,0 0 0,0 0 0,-1 0 0,1 0 0,0-1 1,0 1-1,0 0 0,0 0 0,0 0 0,0 0 0,0 0 1,0-1-1,0 1 0,0 0 0,0 0 0,-1 0 0,1 0 0,0 0 1,0 0-1,0 0 0,0 0 0,0 0 0,0-1 0,-12-3-51,-21 4-9,25 0 73,-119 0 179,127 0 203,1-1-387,1-1-1,1 1 1,-2 0-1,2 0 1,-2-1 0,2 1-1,0 0 1,-2 0-1,2 1 1,4-2-1,43-7-69,0 2 0,64 1 0,-112 6 67,0 1 1,1-1-1,-1 1 0,0-1 1,0 1-1,0 1 0,0-1 1,0 0-1,0 0 0,0 0 1,0 0-1,0 2 0,0-2 1,0 1-1,-1 0 0,1 1 1,0-2-1,-2 1 0,2 0 1,-1 1-1,1 0 0,-1-1 1,-1 1-1,2-1 0,-1 1 1,0 0-1,-1 0 1,1-1-1,0 2 0,-1-2 1,0 1-1,0 0 0,0 0 1,0 5-1,0-1 27,1 0 1,-2 0-1,1-1 0,0 0 1,0 1-1,-1 0 0,-1-1 1,1 0-1,-1 0 0,1 1 1,-2-1-1,1-1 0,0 1 1,-1 0-1,-4 9 0,-12 9-70,-2-2 0,1-1 0,-1 0-1,-29 20 1,-95 58-2112,140-96 2015,-75 48-2530,5-7-1640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3:59.909"/>
    </inkml:context>
    <inkml:brush xml:id="br0">
      <inkml:brushProperty name="width" value="0.17639" units="cm"/>
      <inkml:brushProperty name="height" value="0.17639" units="cm"/>
      <inkml:brushProperty name="color" value="#E71224"/>
    </inkml:brush>
  </inkml:definitions>
  <inkml:trace contextRef="#ctx0" brushRef="#br0">938 39 9194,'0'0'6224,"-36"-7"-5953,-121-19-233,137 24-14,0 0 0,0 1 0,0 1 0,0 2 0,0 0 0,1 2-1,-1 0 1,1 2 0,0 0 0,-30 16 0,15-1 139,2 1-1,0 3 1,-53 51 0,80-71-136,-13 11 109,1 2 0,-28 36 0,42-50-149,0-1 1,1 1-1,-1 0 0,1 0 1,-1 1-1,1-1 1,0 0-1,1 1 0,-1 0 1,0-1-1,1 1 1,0 0-1,0 0 1,0 0-1,1 0 0,-1 0 1,1 0-1,0 0 1,0 0-1,1 0 0,-1 0 1,3 9-1,-2-10-9,1 0-1,1 0 0,-1-1 1,0 1-1,1-1 0,-1 1 1,1-1-1,0 0 0,0 0 1,0 0-1,0-1 1,1 1-1,-1-1 0,7 3 1,57 24-15,-48-22 9,90 30 57,-36-13-2,72 35 0,-126-50-12,0 2 0,-1 0 0,0 1 0,0 1 0,-1 2 0,0 0 0,-1 0 0,22 30 0,-32-37 64,-1 1 1,0-1 0,-1 1-1,1 0 1,-1 0 0,-1 1 0,0 0-1,0-1 1,0 1 0,-1 1 0,0-1-1,0 13 1,-1-17-3,-1 0 1,0 0-1,0 0 0,0 0 1,-1 0-1,0-1 0,0 1 1,0 0-1,0 0 0,-1 0 1,0-1-1,0 1 0,0-1 1,-1 0-1,1 0 0,-1 0 1,0 0-1,0 0 0,-1-1 1,1 1-1,-8 6 0,-10 5 42,0-1 0,0-1 0,-2-2 0,1 0 0,-1-2-1,0-1 1,-1-1 0,-30 5 0,-16-1-140,-111 3-1,-159-14-1242,339 0 1172,0-1 1,0 0-1,0 1 0,0-1 1,0 0-1,0 0 0,0 0 1,0 0-1,0 0 0,0 0 1,0 0-1,0 0 0,0-1 1,0 1-1,0 0 0,1-1 0,-1 1 1,0-1-1,0 1 0,0-1 1,0 1-1,0-1 0,0 0 1,-1-1-1,26-16-4789,16-5-85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0.331"/>
    </inkml:context>
    <inkml:brush xml:id="br0">
      <inkml:brushProperty name="width" value="0.17639" units="cm"/>
      <inkml:brushProperty name="height" value="0.17639" units="cm"/>
      <inkml:brushProperty name="color" value="#E71224"/>
    </inkml:brush>
  </inkml:definitions>
  <inkml:trace contextRef="#ctx0" brushRef="#br0">829 0 10386,'0'0'4969,"-40"2"-4098,-133 11-179,153-10-546,1 1 0,-1 0 0,1 2 0,0 1 0,1 1 0,-1 1 0,2 0-1,-1 2 1,-17 14 0,-3 1 170,-4 1 157,2 3 0,0 2 0,2 2 0,-36 41 0,61-61-398,0 1 0,1 1-1,1 0 1,0 0 0,1 1 0,0 1-1,1 0 1,1 1 0,0 0 0,1 0-1,1 1 1,1 0 0,0 1 0,-3 24-1,6-23-93,1 0 0,0-1 0,1 1 0,1 0 0,1-1 0,1 1 0,6 29 0,-5-40-2,-1 0 1,1-1 0,1 0-1,-1 0 1,1 0 0,1 0 0,0-1-1,0 0 1,0-1 0,1 0-1,0 0 1,0 0 0,1-1 0,0-1-1,14 10 1,-8-8-108,0 0-1,0-1 1,0-1-1,1-1 1,-1-1-1,1 0 1,23 2 0,-3-4-496,-1-1 1,44-7-1,-62 4 181,0-2-1,-1 0 1,1-1 0,-1-1-1,1 0 1,-2-2 0,27-16-1,-1-7-3061,48-46-1,-88 77 3486,68-68-8206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0.673"/>
    </inkml:context>
    <inkml:brush xml:id="br0">
      <inkml:brushProperty name="width" value="0.17639" units="cm"/>
      <inkml:brushProperty name="height" value="0.17639" units="cm"/>
      <inkml:brushProperty name="color" value="#E71224"/>
    </inkml:brush>
  </inkml:definitions>
  <inkml:trace contextRef="#ctx0" brushRef="#br0">5 0 6313,'0'0'10267,"0"242"-9187,-4-140-272,4 4-464,0-5-240,0-7-56,0-20-48,14-15-176,-3-28-456,-3-23-888,-1-35-1545,-4-44-1328,-3-11 216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1.034"/>
    </inkml:context>
    <inkml:brush xml:id="br0">
      <inkml:brushProperty name="width" value="0.17639" units="cm"/>
      <inkml:brushProperty name="height" value="0.17639" units="cm"/>
      <inkml:brushProperty name="color" value="#E71224"/>
    </inkml:brush>
  </inkml:definitions>
  <inkml:trace contextRef="#ctx0" brushRef="#br0">1 0 808,'0'0'15459,"54"8"-21684,-25 8 384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1.366"/>
    </inkml:context>
    <inkml:brush xml:id="br0">
      <inkml:brushProperty name="width" value="0.17639" units="cm"/>
      <inkml:brushProperty name="height" value="0.17639" units="cm"/>
      <inkml:brushProperty name="color" value="#E71224"/>
    </inkml:brush>
  </inkml:definitions>
  <inkml:trace contextRef="#ctx0" brushRef="#br0">63 585 8314,'0'0'5153,"34"0"-4044,115-7-308,-134 3-723,0 0 1,0-1 0,0-1 0,0 0 0,-1-2-1,0 0 1,0-1 0,-1 0 0,1-2-1,-2 1 1,1-2 0,-2 0 0,1-1 0,12-19-1,-13 20-52,2-4 3,0-1 1,-1-1 0,0 0 0,-2 0 0,1-2 0,11-29 0,-18 38 26,0 0-1,-1-1 0,0 0 1,0 1-1,-1-1 0,-1 0 0,1-1 1,-2 1-1,1 0 0,-1 0 1,-1 0-1,0-1 0,-3-18 1,2 27-30,1 0 0,-1-1 0,0 1 1,0 0-1,0 0 0,-1 1 0,1-1 0,-1 0 1,1 1-1,-1 0 0,0 0 0,0 0 0,0 0 1,-1 0-1,1 1 0,0-1 0,-1 1 0,0 0 1,1 1-1,-1-1 0,0 1 0,0 0 1,1 0-1,-1 0 0,-4 0 0,-6-1 26,1 1-1,-1 0 1,1 1 0,0 1-1,-1 1 1,-17 4 0,14 0-51,1 1 0,0 2 0,0-1 1,0 2-1,1 1 0,1 0 1,-1 1-1,1 1 0,1 0 0,0 2 1,-17 23-1,7-6 12,1 1-1,1 2 1,2 0 0,-29 70-1,36-71 21,1 1 0,2 1 0,1 0-1,1 0 1,1 1 0,2 0-1,1 0 1,2 1 0,1-1 0,1 0-1,2 0 1,12 71 0,-10-90-41,0 0 1,1-1 0,0 0-1,1-1 1,1 1 0,0-2-1,1 1 1,0-1-1,1-1 1,0 0 0,1-1-1,24 23 1,-26-28-155,1 0-1,0-1 1,0 0 0,0-1-1,1-1 1,-1 0-1,1 0 1,0-1 0,0-1-1,1 0 1,-1-1 0,0-1-1,1 0 1,-1 0 0,1-2-1,-1 1 1,1-2-1,17-5 1,-10 0-786,-1-2 1,0 0-1,-1-2 0,1 0 1,-2-2-1,1 0 0,24-26 0,23-32-6116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1.713"/>
    </inkml:context>
    <inkml:brush xml:id="br0">
      <inkml:brushProperty name="width" value="0.17639" units="cm"/>
      <inkml:brushProperty name="height" value="0.17639" units="cm"/>
      <inkml:brushProperty name="color" value="#E71224"/>
    </inkml:brush>
  </inkml:definitions>
  <inkml:trace contextRef="#ctx0" brushRef="#br0">1 1 12099,'0'0'3384,"2"47"-2616,14 293 374,-13-295-1055,-1 9-51,2 0-1,3 0 1,1-1 0,17 66-1,-18-106-50,-2-16-17,3-27 9,-8 30 23,66-316-260,-58 285 197,1 1 0,2 1 0,0 0 0,1 0 0,2 2 0,0 0 0,2 1 0,21-29 0,-34 51 59,1-1 1,0 1 0,0 1-1,0-1 1,0 1-1,0-1 1,1 2-1,-1-1 1,1 0 0,-1 1-1,1 0 1,0 1-1,0-1 1,0 1-1,0 0 1,5 0 0,-6 1 30,-1 1 0,1-1 1,0 1-1,-1 0 0,1 0 0,-1 0 1,0 0-1,1 1 0,-1 0 1,0 0-1,1 0 0,-1 0 1,0 1-1,-1-1 0,1 1 1,0 0-1,0 0 0,-1 0 1,0 0-1,1 1 0,2 6 1,5 12 177,0 1 1,-2 0 0,0 0 0,-2 1-1,0 0 1,-1 0 0,-1 1-1,2 29 1,1 210 402,-7-193-667,0-65 30,0 23-841,-1-1 1,-6 54-1,-4-45-4105</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2.132"/>
    </inkml:context>
    <inkml:brush xml:id="br0">
      <inkml:brushProperty name="width" value="0.17639" units="cm"/>
      <inkml:brushProperty name="height" value="0.17639" units="cm"/>
      <inkml:brushProperty name="color" value="#E71224"/>
    </inkml:brush>
  </inkml:definitions>
  <inkml:trace contextRef="#ctx0" brushRef="#br0">687 5 9338,'0'0'8903,"-35"0"-7759,0-1-861,18-1-172,0 0 0,0 2 1,0 1-1,0 0 1,0 2-1,0 0 0,1 1 1,-1 2-1,1-1 1,0 2-1,-17 10 0,-3 5 148,1 1 1,1 3-1,0 1 0,2 2 0,1 1 0,-32 40 0,49-52-165,1 0-1,1 0 1,0 2 0,1 0 0,0 0 0,1 2 0,2-1 0,0 1 0,0 1 0,2-1 0,0 2 0,1-1 0,1 1 0,-1 31 0,3-35-76,2 0 1,0 0-1,1 0 1,1 0-1,1-1 1,0 1-1,1-1 1,10 34-1,-9-41-67,1 1-1,0-1 0,0-1 1,1 1-1,0-1 0,1-1 1,0 0-1,0 0 1,1-1-1,0 0 0,0-1 1,1 0-1,15 9 0,-6-6-357,1-1-1,0-1 0,1-1 1,-1-1-1,1-1 0,0-2 1,36 3-1,50-7-3157,-10-17-3293,-43-1-1748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2.518"/>
    </inkml:context>
    <inkml:brush xml:id="br0">
      <inkml:brushProperty name="width" value="0.17639" units="cm"/>
      <inkml:brushProperty name="height" value="0.17639" units="cm"/>
      <inkml:brushProperty name="color" value="#E71224"/>
    </inkml:brush>
  </inkml:definitions>
  <inkml:trace contextRef="#ctx0" brushRef="#br0">253 526 7866,'0'0'6983,"36"-16"-5683,121-53-320,-139 60-784,1-1 0,-2-1 0,1-1 0,-2 0 0,29-28 0,-36 29-142,1 0-1,-2-1 1,1 0-1,-2 0 1,1-1-1,-1 0 1,7-21-1,-11 27-9,-1 1-1,1-1 0,-1 0 0,-1 0 0,1 0 0,-1-1 1,0 1-1,-1 0 0,1 0 0,-1-1 0,0 1 0,-1 0 1,-1-15-1,0 17-26,1 0 0,-1 0 0,1 0 1,-1 0-1,-1 1 0,1-1 1,0 0-1,-1 1 0,0 0 0,0 0 1,0 0-1,0 0 0,-1 1 0,1-1 1,-1 1-1,1 0 0,-1 0 0,0 1 1,-5-3-1,-4-2-31,0 2 0,0 0 0,0 0 1,-1 2-1,0 0 0,1 1 0,-1 0 0,0 1 1,0 1-1,0 1 0,0 1 0,1 0 0,-1 1 1,-21 8-1,15-3 27,0 1 0,1 1 0,0 1 0,1 2 0,0 0 0,1 1 0,0 1 0,-30 34 1,28-24 129,1 1 1,0 0 0,2 2 0,1 0 0,0 1-1,2 1 1,1 0 0,1 2 0,1-1 0,1 1-1,2 1 1,1 0 0,0 0 0,2 1 0,2-1-1,0 1 1,3 39 0,0-57-89,0-1 0,1 1-1,0-1 1,1 0 0,1 0 0,0 0 0,0 0-1,1-1 1,1 0 0,0 0 0,1 0 0,0-1-1,0-1 1,1 1 0,1-1 0,10 11-1,-6-9-73,1-1 0,0 0-1,1-2 1,0 0 0,0-1-1,1-1 1,0 0-1,0-2 1,0 0 0,1-1-1,29 5 1,-20-6-298,0-2 0,0-1 1,0-2-1,1-1 0,-1-1 1,0-2-1,0-1 0,-1-1 1,30-13-1,-27 7-1092,0-2 0,-1-1 0,0-2 0,37-31 0,20-33-7699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3.118"/>
    </inkml:context>
    <inkml:brush xml:id="br0">
      <inkml:brushProperty name="width" value="0.17639" units="cm"/>
      <inkml:brushProperty name="height" value="0.17639" units="cm"/>
      <inkml:brushProperty name="color" value="#E71224"/>
    </inkml:brush>
  </inkml:definitions>
  <inkml:trace contextRef="#ctx0" brushRef="#br0">1 137 11602,'0'0'5911,"42"-20"-5439,-4 0-330,-9 4-20,0 1-1,1 2 1,0 1-1,0 2 1,1 2 0,0 1-1,46-3 1,-67 10-76,50-4 262,-1 3 1,0 3-1,102 19 0,-142-16-205,-1 1 0,0 1 0,-1 0 0,1 2 0,-1 1-1,29 22 1,-35-23-17,-1 1-1,0 0 0,0 1 1,-1 1-1,0-1 0,0 2 1,-1 0-1,-1 0 0,0 0 1,10 28-1,-11-25 26,-1 1 0,0 1 0,-1-1-1,-1 1 1,0-1 0,-1 1 0,-1 0 0,0 0 0,-1 0-1,-1 0 1,0 0 0,-1 0 0,-4 17 0,0-10-18,0-1 1,-1-1-1,-1 0 1,-1 0 0,-1 0-1,0-2 1,-2 0-1,-22 34 1,-12 5 28,-65 66 0,-38 46-221,134-150-174,0 0 0,1 1-1,1 0 1,1 2 0,1-1 0,-15 45 0,21-49-621,1-1 1,1 0-1,1 1 0,0 0 1,1 0-1,1 39 1,1-17-2313,-1 18-3589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6T12:34:03.788"/>
    </inkml:context>
    <inkml:brush xml:id="br0">
      <inkml:brushProperty name="width" value="0.17639" units="cm"/>
      <inkml:brushProperty name="height" value="0.17639" units="cm"/>
      <inkml:brushProperty name="color" value="#E71224"/>
    </inkml:brush>
  </inkml:definitions>
  <inkml:trace contextRef="#ctx0" brushRef="#br0">0 79 13499,'0'0'5298,"41"-7"-4819,-40 6-505,0-1 1,0 0-1,0 1 0,-1-1 0,1 0 0,0 0 1,0 1-1,-1-1 0,1 0 0,-1 0 0,1 0 1,-1 0-1,0 0 0,0 0 0,0 0 0,0 0 1,0-3-1,0 5 21,2-9-18,-2 8-16,0 0 1,0 0 0,0 0-1,0 0 1,0 1 0,0-1-1,1 0 1,-1 0-1,0 0 1,0 1 0,1-1-1,-1 0 1,0 0 0,1 1-1,-1-1 1,1 0 0,-1 1-1,1-1 1,-1 0 0,1 1-1,-1-1 1,1 1 0,0-1-1,-1 1 1,1 0 0,-1-1-1,1 1 1,0 0 0,-1-1-1,1 1 1,0 0 0,0 0-1,-1 0 1,1 0-1,0 0 1,-1 0 0,1 0-1,0 0 1,-1 0 0,1 0-1,0 0 1,0 0 0,-1 1-1,1-1 1,1 1 1165,-3-5-4594,-5 0-1265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0"/>
    </inkml:context>
    <inkml:brush xml:id="br0">
      <inkml:brushProperty name="width" value="0.05" units="cm"/>
      <inkml:brushProperty name="height" value="0.05" units="cm"/>
      <inkml:brushProperty name="color" value="#FFFFFF"/>
    </inkml:brush>
  </inkml:definitions>
  <inkml:trace contextRef="#ctx0" brushRef="#br0">24 1609 3145,'0'0'7585,"1"-16"-6579,8-38-942,1 0 1,3 2 0,2 0-1,18-49 1,-10 32 151,22-99 0,-23 47 29,-5-1 1,-4-1 0,-3 0-1,-3-156 1,-8 279-238,1-1-1,0 1 1,0-1 0,0 1 0,0-1 0,0 1-1,0-2 1,-1 2 0,1-1 0,0 1-1,-1-1 1,1 1 0,-1 0 0,1-1 0,-1 1-1,1 0 1,-1-1 0,1 1 0,-1 0-1,1-1 1,0 1 0,0 0 0,-1 0 0,1 0-1,-1 0 1,0-1 0,1 1 0,-1 0-1,1 0 1,-1 0 0,0 1 0,-30 0 34,-36 16-85,66-17 48,-126 35-39,127-35 35,0 0 0,0 0 0,0 0 0,0 0 1,0 0-1,0 0 0,1-1 0,-1 1 0,0 0 0,0 0 1,0 0-1,0 0 0,0-1 0,1 1 0,-1 0 0,0 0 1,0 0-1,0-1 0,0 1 0,0 0 0,0 0 0,0 0 1,0-1-1,0 1 0,0 0 0,0 0 0,0 0 1,0-1-1,0 1 0,0 0 0,0 0 0,0 0 0,0-1 1,0 1-1,0 0 0,0 0 0,0 0 0,-1-2 0,1 2 1,0 0-1,0 0 0,0 0 0,0 0 0,0-1 1,-1 1-1,1 0 0,0 0 0,0 0 0,0 0 0,0 0 1,0 0-1,0-1 0,0 1 0,0 0 0,0 0 0,-1 0 1,1 0-1,0 0 0,0 0 0,0 0 0,-1 0 0,1 0 1,0 0-1,0 0 0,0 0 0,-1 0 0,13-22-3,-10 20 7,41-65 11,54-62-1,-41 55-6,-55 72-3,-1 2-1,0-1 1,1 0-1,-1 0 1,0 1 0,0-1-1,1 1 1,-1-1-1,1 0 1,0 1 0,-1-2-1,1 2 1,0-1-1,-1 1 1,1 0-1,-1-1 1,0 1 0,1 0-1,0-1 1,0 1-1,0 0 1,-1 0 0,1 0-1,0 0 1,-1 0-1,1 0 1,-1 0 0,1 0-1,0 0 1,0 0-1,0 0 1,-1 0 0,0 1-1,1-1 1,0 0-1,0 1 1,0 0-1,10 35 384,-2-3-385,-6-25-74,-1-1 0,2 0 0,0-1-1,0 1 1,0 0 0,0 0-1,1-1 1,-1-1 0,2 1-1,-1-1 1,0-1 0,8 7-1,3-1-1003,1 0-1,33 12 1,-37-18 179,1 2 0,-2 0 1,1 1-1,0-1 0,-1 4 0,17 12 1,-10 6-2866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2:14:54.558"/>
    </inkml:context>
    <inkml:brush xml:id="br0">
      <inkml:brushProperty name="width" value="0.07056" units="cm"/>
      <inkml:brushProperty name="height" value="0.07056" units="cm"/>
      <inkml:brushProperty name="color" value="#E71224"/>
    </inkml:brush>
  </inkml:definitions>
  <inkml:trace contextRef="#ctx0" brushRef="#br0">1447 2009 11450,'0'0'3297,"6"-9"569,11-37-3557,4-8-149,19-76-1,-25 65 249,23-103 75,-32 132-97,-1-1 0,1-61 0,-6 60-219,1-2 84,-1-1 1,-2 1-1,-12-65 0,-7-11 34,14 71-41,-1 0 1,-2 1-1,-22-62 0,9 45-157,5 14 19,-1 1-1,-28-51 1,19 49-60,-41-55 1,47 74-38,12 14-2,-1 1 1,0 0 0,0 1 0,-1 1-1,-1 0 1,-18-13 0,-137-97 179,148 109-151,-28-10 0,19 8 24,15 9-42,-1 0 1,0 0 0,-1 2 0,1 0 0,-17-1-1,-80 0 104,108 5-137,0 1 0,1-1-1,-1 1 1,0 1-1,1-1 1,-1 0 0,0 1-1,1 0 1,0 0-1,-1 0 1,-4 5 0,-34 34-114,38-37 122,-30 36 15,2 2 1,1 2-1,1 0 0,3 3 0,-39 87 1,37-74-4,7-11-5,-21 58 0,2 16 26,-44 138-52,63-180-1,-17 108 1,-7 227 10,35-285 21,-12 266 246,14-212-141,1-1 113,2 332 394,5-387-492,2 139 92,25-19-76,-22-215-94,33 153 16,-9-53 106,-15-67-46,2-1 0,3 0 0,2-2 0,39 90 0,-23-69 77,-22-51-24,1 0 1,34 58-1,-44-85-175,0-1 0,1 0 0,0 0 0,0 0 0,0-1 0,1 0 0,-1-1 0,1 0 0,0 0 0,1 0 0,-1-1 0,8 2 0,10 3 12,1-1 0,32 3 0,70-5-42,-105-5 8,-18 0 16,-1-1 0,1 0 0,0-1 0,0 1 0,-1-1 0,1 0 0,-1 0 0,1-1 0,-1 1 0,0-1 0,4-4 1,10-8 16,16-18 0,-32 31-12,40-45 14,-3-2 0,-1-1 0,32-58 0,-36 46-3,46-111 0,-9 18-1,-35 80 12,38-116 0,11-87 22,-46 137-44,42-275 0,-61 267 10,15-153 68,-26 160 113,26-153-1,-11 193 195,2-16 60,-14 21-65,1-126 0,4-46-2552,-16 263 1844,8-76-3903,-6 26-1719,-3 15-1392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2:14:56.771"/>
    </inkml:context>
    <inkml:brush xml:id="br0">
      <inkml:brushProperty name="width" value="0.07056" units="cm"/>
      <inkml:brushProperty name="height" value="0.07056" units="cm"/>
      <inkml:brushProperty name="color" value="#E71224"/>
    </inkml:brush>
  </inkml:definitions>
  <inkml:trace contextRef="#ctx0" brushRef="#br0">859 0 7378,'0'0'8269,"-16"7"-7922,-137 82 2066,28-18-1685,-109 100 397,24-18 437,167-121-1293,23-17-181,-38 22 0,66-45-12413,2-5 7888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2:14:57.327"/>
    </inkml:context>
    <inkml:brush xml:id="br0">
      <inkml:brushProperty name="width" value="0.07056" units="cm"/>
      <inkml:brushProperty name="height" value="0.07056" units="cm"/>
      <inkml:brushProperty name="color" value="#E71224"/>
    </inkml:brush>
  </inkml:definitions>
  <inkml:trace contextRef="#ctx0" brushRef="#br0">289 0 7938,'0'0'6554,"-9"7"-6270,1-3-247,3 0-8,-1 0 0,1 0 0,-1 0 0,1 1 0,0-1 0,1 1 0,-1 1 0,-7 10 0,-63 92 1493,49-74-868,2 1 0,1 2 0,1 0 0,-20 47 0,41-80-605,-1 0 0,1 1 0,0-1 0,1 0 0,-1 1 0,1-1 0,-1 1 0,2 6 0,-1-10-22,0 0-5,1 0-1,0 0 1,-1-1 0,1 1 0,0 0 0,0-1 0,0 1 0,-1 0 0,1-1 0,0 1 0,0-1-1,0 0 1,0 1 0,0-1 0,0 0 0,0 1 0,0-1 0,0 0 0,0 0 0,0 0 0,0 0-1,1 0 1,2 0 77,46 6 571,99-5-1,-72-2-3588,-73 1 2633,-4-1 34,1 1 0,0 0 1,-1 0-1,1 0 0,-1 0 1,1 0-1,0 0 0,-1 0 1,1 0-1,-1 0 0,1 0 1,0 0-1,-1 0 0,1 0 1,-1 0-1,1 1 0,-1-1 1,1 0-1,0 1 0,-1-1 1,1 0-1,-1 1 0,1-1 1,-1 1-1,0-1 0,1 1 1,-1-1-1,1 1 0,-1-1 0,0 1 1,1-1-1,-1 1 0,0-1 1,0 1-1,1 0 0,-1-1 1,0 2-1,1 10-7574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5:50:52.263"/>
    </inkml:context>
    <inkml:brush xml:id="br0">
      <inkml:brushProperty name="width" value="0.025" units="cm"/>
      <inkml:brushProperty name="height" value="0.025" units="cm"/>
      <inkml:brushProperty name="color" value="#E71224"/>
    </inkml:brush>
  </inkml:definitions>
  <inkml:trace contextRef="#ctx0" brushRef="#br0">6526 191 7314,'0'0'5242,"-7"-12"-442,-4 8-4010,0 0 0,-1 0 0,-19-3 0,-79-3-512,37 5-196,-302-23 167,-129 4 103,88 2 88,213 18-117,-401-6 446,-486-39 252,563 42-800,324 8-20,-223 16 90,306-11-282,0 5 0,0 6 0,1 4 0,-129 42 0,207-52-2,-7 1-6,-79 33 0,-26 15-30,73-31 49,-27 16-59,-189 79 25,281-116 1,0 1 1,0 0 0,-15 13-1,-6 4-3,-28 11 16,55-32-17,0 0 0,0 1 0,1 0 0,0 1-1,0-1 1,1 1 0,-11 13 0,6-2-6,1-1-1,0 1 1,2 1 0,0 0-1,1 0 1,1 1 0,1 0 0,0 0-1,2 0 1,0 1 0,2 0-1,-1 37 1,3-27 17,-1 4-56,9 69 0,-6-91 53,1-1-1,0 0 1,1 0 0,0 0-1,1 0 1,0 0-1,1-1 1,0 0 0,10 11-1,0-2 5,0-1-1,2-1 1,1 0 0,0-1-1,1-2 1,0 0 0,2-1-1,-1 0 1,39 15-1,18 2 44,127 34 0,-116-39-12,68 17 201,1-7 0,2-7-1,267 14 1,584-29 916,-595-46-667,-125 5-321,313-12 195,-249 9 47,-52 2-231,-43 1 66,-151 18-171,112-4-11,157-4 286,162 8-23,-462 5-230,138-25 0,-119 13-66,-69 12-7,0-2 0,47-15 0,-66 18-7,1-1 0,-1 0 1,0-1-1,-1 0 1,1 0-1,-1-1 1,0 0-1,0 0 1,0-1-1,-1 0 0,7-9 1,10-16 134,-2-1 0,-2-1 1,29-64-1,-40 75-104,-1-1 1,-1-1-1,-1 1 1,-1-1 0,-1 0-1,1-50 1,-4 35 9,-1 6 52,-6-60-1,5 82-66,-2 0-1,0 1 0,0-1 1,-1 1-1,0 0 0,-1 0 1,-1 0-1,-11-18 0,-4 2 73,-1 1-1,-1 1 0,-1 0 0,-2 2 1,-51-36-1,-157-84 222,118 76-259,96 56-362,0 0-1,-1 1 0,0 2 1,-1 0-1,-34-8 0,0 6-3480,-3 4-3314,23 3-1581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5:50:56.851"/>
    </inkml:context>
    <inkml:brush xml:id="br0">
      <inkml:brushProperty name="width" value="0.025" units="cm"/>
      <inkml:brushProperty name="height" value="0.025" units="cm"/>
      <inkml:brushProperty name="color" value="#E71224"/>
    </inkml:brush>
  </inkml:definitions>
  <inkml:trace contextRef="#ctx0" brushRef="#br0">0 884 1040,'0'0'5883,"3"-7"1110,4-1-5708,147-52-50,-3-6 0,208-125 1,92-83 500,-368 228-1155,108-44 1,17-8 380,-204 96-793,0-1-785,-6 2-868,-15-4-864,-34-18-7336,28 13 1991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5:50:57.650"/>
    </inkml:context>
    <inkml:brush xml:id="br0">
      <inkml:brushProperty name="width" value="0.025" units="cm"/>
      <inkml:brushProperty name="height" value="0.025" units="cm"/>
      <inkml:brushProperty name="color" value="#E71224"/>
    </inkml:brush>
  </inkml:definitions>
  <inkml:trace contextRef="#ctx0" brushRef="#br0">2 0 8530,'0'0'6895,"-2"0"-6049,5 0-5,16 2-361,0 1 0,0 0 0,-1 2 0,1 0 0,27 12 0,29 8-176,181 27 70,-255-52-330,0 1 1,0-1-1,0 0 1,0 1-1,0-1 1,0 1-1,0 0 1,0-1-1,0 1 1,0-1-1,-1 1 1,1 0-1,0 0 1,-1 0-1,1-1 1,0 1-1,-1 0 0,1 0 1,-1 0-1,1 0 1,-1 0-1,0 0 1,1 0-1,-1 0 1,0 0-1,0 0 1,1 0-1,-1 0 1,0 0-1,0 0 1,0 0-1,0 0 1,-1 1-1,1-1 1,0 0-1,0 0 1,-1 0-1,1 0 1,0 0-1,-1 0 1,1-1-1,-1 1 1,0 1-1,-27 56 177,21-45-125,-38 73 112,4 1 0,-56 176 0,95-256-586,-2 12 206,2-14-6145,-4-13 770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3:09:26.951"/>
    </inkml:context>
    <inkml:brush xml:id="br0">
      <inkml:brushProperty name="width" value="0.07056" units="cm"/>
      <inkml:brushProperty name="height" value="0.07056" units="cm"/>
      <inkml:brushProperty name="color" value="#E71224"/>
    </inkml:brush>
  </inkml:definitions>
  <inkml:trace contextRef="#ctx0" brushRef="#br0">1043 1280 11450,'0'0'3297,"5"-5"569,7-24-3557,3-6-149,14-48-1,-18 42 249,16-66 75,-22 84-97,-2-1 0,2-39 0,-5 39-219,1-1 84,-2-1 1,-1 1-1,-7-43 0,-6-5 34,10 44-41,-1 0 1,-2 1-1,-15-39 0,7 28-157,3 9 19,-1 0-1,-20-31 1,14 30-60,-30-35 1,34 48-38,9 8-2,0 1 1,-1 1 0,-1-1 0,1 1-1,-2 1 1,-12-9 0,-99-62 179,106 70-151,-19-7 0,13 6 24,11 5-42,-1 0 1,0 0 0,0 2 0,0-1 0,-12 0-1,-58-1 104,78 5-137,1-1 0,-1 1-1,0-1 1,1 1-1,-1 0 1,0 0 0,1 0-1,-1 0 1,1 0-1,-1 1 1,-3 2 0,-24 22-114,27-23 122,-21 22 15,0 2 1,2 1-1,1 0 0,1 2 0,-28 56 1,28-48-4,4-7-5,-15 37 0,1 11 26,-31 87-52,45-114-1,-12 68 1,-5 145 10,25-181 21,-9 169 246,11-135-141,0-1 113,2 212 394,3-247-492,2 89 92,17-12-76,-14-138-94,22 98 16,-6-33 106,-11-43-46,2-1 0,2 0 0,2-1 0,28 57 0,-17-44 77,-17-32-24,2-1 1,24 38-1,-31-55-175,0 0 0,0 0 0,0 0 0,1-1 0,-1 1 0,1-1 0,0 0 0,0-1 0,0 1 0,0-1 0,0 0 0,6 2 0,8 1 12,-1-1 0,24 2 0,50-2-42,-76-4 8,-12-1 16,-1 1 0,1-1 0,-1 0 0,1 0 0,-1 0 0,0 0 0,0-1 0,1 1 0,-1-1 0,0 0 0,3-2 1,6-5 16,13-12 0,-23 19-12,27-28 14,0-1 0,-2-1 0,24-37 0,-27 30-3,34-71 0,-7 11-1,-25 51 12,28-74 0,7-55 22,-33 87-44,30-176 0,-43 172 10,10-99 68,-19 103 113,20-98-1,-9 123 195,2-11 60,-11 14-65,2-80 0,2-29-2552,-11 167 1844,5-48-3903,-4 16-1719,-2 10-1392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3:09:26.952"/>
    </inkml:context>
    <inkml:brush xml:id="br0">
      <inkml:brushProperty name="width" value="0.07056" units="cm"/>
      <inkml:brushProperty name="height" value="0.07056" units="cm"/>
      <inkml:brushProperty name="color" value="#E71224"/>
    </inkml:brush>
  </inkml:definitions>
  <inkml:trace contextRef="#ctx0" brushRef="#br0">619 0 7378,'0'0'8269,"-11"4"-7922,-100 53 2066,21-11-1685,-79 62 397,18-10 437,120-78-1293,17-10-181,-28 14 0,48-30-12413,1-2 7888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4T13:09:26.953"/>
    </inkml:context>
    <inkml:brush xml:id="br0">
      <inkml:brushProperty name="width" value="0.07056" units="cm"/>
      <inkml:brushProperty name="height" value="0.07056" units="cm"/>
      <inkml:brushProperty name="color" value="#E71224"/>
    </inkml:brush>
  </inkml:definitions>
  <inkml:trace contextRef="#ctx0" brushRef="#br0">208 0 7938,'0'0'6554,"-6"4"-6270,0-1-247,2-1-8,0 1 0,0-1 0,1 1 0,-1 0 0,0 0 0,1 0 0,0 1 0,-6 6 0,-45 59 1493,35-47-868,2 0 0,0 1 0,1 1 0,-14 30 0,29-52-605,0 1 0,0 0 0,1 0 0,-1-1 0,1 1 0,-1 0 0,1 0 0,0 4 0,0-6-22,1-1-5,-1 1-1,1-1 1,-1 1 0,1-1 0,0 1 0,-1-1 0,1 1 0,-1-1 0,1 0 0,0 1 0,-1-1-1,1 0 1,0 0 0,-1 0 0,1 1 0,0-1 0,-1 0 0,1 0 0,0 0 0,0 0 0,-1 0-1,2 0 1,1 0 77,33 4 571,71-3-1,-51-2-3588,-53 1 2633,-3-1 34,0 1 0,1 0 1,-1 0-1,1 0 0,-1 0 1,1 0-1,-1 0 0,0 0 1,1 0-1,-1 0 0,1 0 1,-1 0-1,1 0 0,-1 0 1,0 1-1,1-1 0,-1 0 1,1 0-1,-1 0 0,0 0 1,1 1-1,-1-1 0,0 0 1,1 0-1,-1 1 0,0-1 1,1 0-1,-1 1 0,0-1 0,0 0 1,1 1-1,-1-1 0,0 1 1,0-1-1,0 0 0,1 1 1,-1 0-1,0 6-7574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3T15:33:26.891"/>
    </inkml:context>
    <inkml:brush xml:id="br0">
      <inkml:brushProperty name="width" value="0.05" units="cm"/>
      <inkml:brushProperty name="height" value="0.05" units="cm"/>
      <inkml:brushProperty name="color" value="#FFFFFF"/>
    </inkml:brush>
  </inkml:definitions>
  <inkml:trace contextRef="#ctx0" brushRef="#br0">1 2134 1824,'0'0'5198,"28"0"-4660,30-5 575,1-3-1,101-33 0,-84 19-721,1026-309 1152,-312 87-1158,444-151 571,-10-40-966,-403 140 107,-757 274-86,395-149 167,-448 163-122,-9 5-36,2 0-1,-2 0 0,2 1 0,-2-1 1,2 1-1,-2-1 0,2 1 1,3 0-1,-8 0 302,1 0-318,0 1-1,0-1 0,0 1 1,-1-1-1,1 1 1,0-2-1,0 2 1,-1 0-1,1-1 0,0 1 1,0 0-1,-1-1 1,1 1-1,0 0 1,-1-1-1,1 1 0,0 0 1,-1 0-1,1-1 1,0 1-1,0 0 1,-1 0-1,1 0 0,0 0 1,-1-1-1,1 1 1,-1 0-1,-366-127-523,365 124 77,14 0 346,14 1 129,-8 3 2,-1 1 0,0 2 0,0 0 0,0 1 0,0 2 0,17 8 0,-23-10 15,1 2-1,-1 0 1,1 1-1,-2 0 0,0 1 1,0 1-1,0 0 1,0 1-1,10 16 0,-16-21 12,-2-1-1,1 0 1,-1 1-1,0 1 1,0-1-1,0-1 1,-1 2-1,1 0 1,-1-1-1,0 1 1,0 11-1,-2 77 984,1-94-1034,-1 6 14,-1 1 1,0 0 0,0-2 0,-1 2 0,1-1 0,-1 0 0,0 0 0,-1 0 0,1 0 0,0-2 0,-2 2 0,1-1 0,0-1 0,-1 0 0,1 1 0,-1-1 0,0-1 0,-9 6 0,-6 6-133,-1-1 0,-2-1 0,-30 13 0,28-18-690,0 1 1,0-5 0,-45 7-1,35-8-1096,-29 4-3785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CCEED-E5F4-4698-B012-83262916D7BD}" type="datetimeFigureOut">
              <a:rPr lang="en-US" noProof="0" smtClean="0"/>
              <a:t>4/9/2022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2F9AB-3C90-481E-8C34-4F549BF455D7}" type="slidenum">
              <a:rPr lang="en-US" noProof="0" smtClean="0"/>
              <a:t>‹#›</a:t>
            </a:fld>
            <a:endParaRPr lang="en-US" noProof="0"/>
          </a:p>
        </p:txBody>
      </p:sp>
    </p:spTree>
    <p:extLst>
      <p:ext uri="{BB962C8B-B14F-4D97-AF65-F5344CB8AC3E}">
        <p14:creationId xmlns:p14="http://schemas.microsoft.com/office/powerpoint/2010/main" val="3891717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3.amazonaws.com/aws.drewconway.com/viz/venn_diagram/data_science.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2F9AB-3C90-481E-8C34-4F549BF455D7}" type="slidenum">
              <a:rPr lang="en-US" smtClean="0"/>
              <a:t>1</a:t>
            </a:fld>
            <a:endParaRPr lang="en-US" dirty="0"/>
          </a:p>
        </p:txBody>
      </p:sp>
    </p:spTree>
    <p:extLst>
      <p:ext uri="{BB962C8B-B14F-4D97-AF65-F5344CB8AC3E}">
        <p14:creationId xmlns:p14="http://schemas.microsoft.com/office/powerpoint/2010/main" val="616912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definition to the students</a:t>
            </a:r>
            <a:endParaRPr lang="en-DE" dirty="0"/>
          </a:p>
        </p:txBody>
      </p:sp>
      <p:sp>
        <p:nvSpPr>
          <p:cNvPr id="4" name="Slide Number Placeholder 3"/>
          <p:cNvSpPr>
            <a:spLocks noGrp="1"/>
          </p:cNvSpPr>
          <p:nvPr>
            <p:ph type="sldNum" sz="quarter" idx="5"/>
          </p:nvPr>
        </p:nvSpPr>
        <p:spPr/>
        <p:txBody>
          <a:bodyPr/>
          <a:lstStyle/>
          <a:p>
            <a:fld id="{69D2F9AB-3C90-481E-8C34-4F549BF455D7}" type="slidenum">
              <a:rPr lang="en-US" noProof="0" smtClean="0"/>
              <a:t>36</a:t>
            </a:fld>
            <a:endParaRPr lang="en-US" noProof="0"/>
          </a:p>
        </p:txBody>
      </p:sp>
    </p:spTree>
    <p:extLst>
      <p:ext uri="{BB962C8B-B14F-4D97-AF65-F5344CB8AC3E}">
        <p14:creationId xmlns:p14="http://schemas.microsoft.com/office/powerpoint/2010/main" val="2261445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view: </a:t>
            </a:r>
            <a:r>
              <a:rPr lang="en-US" dirty="0">
                <a:hlinkClick r:id="rId3"/>
              </a:rPr>
              <a:t>The Data Science Venn Diagram</a:t>
            </a:r>
            <a:endParaRPr lang="en-US" dirty="0"/>
          </a:p>
          <a:p>
            <a:r>
              <a:rPr lang="en-US" b="1" i="0" dirty="0">
                <a:solidFill>
                  <a:srgbClr val="000000"/>
                </a:solidFill>
                <a:effectLst/>
                <a:latin typeface="+mn-lt"/>
              </a:rPr>
              <a:t>Substantive Expertise: </a:t>
            </a:r>
            <a:r>
              <a:rPr lang="en-US" b="0" i="0" dirty="0">
                <a:solidFill>
                  <a:srgbClr val="000000"/>
                </a:solidFill>
                <a:effectLst/>
                <a:latin typeface="+mn-lt"/>
              </a:rPr>
              <a:t>Science is about discovery and building knowledge, which requires some motivating questions about the world and hypotheses that can be brought to data and tested with statistical methods. Questions first, then data.</a:t>
            </a:r>
          </a:p>
          <a:p>
            <a:r>
              <a:rPr lang="en-US" b="1" i="0" dirty="0">
                <a:solidFill>
                  <a:srgbClr val="000000"/>
                </a:solidFill>
                <a:effectLst/>
                <a:latin typeface="Verdana" panose="020B0604030504040204" pitchFamily="34" charset="0"/>
              </a:rPr>
              <a:t>Traditional Research: </a:t>
            </a:r>
            <a:r>
              <a:rPr lang="en-US" b="0" i="0" dirty="0">
                <a:solidFill>
                  <a:srgbClr val="000000"/>
                </a:solidFill>
                <a:effectLst/>
                <a:latin typeface="Verdana" panose="020B0604030504040204" pitchFamily="34" charset="0"/>
              </a:rPr>
              <a:t>Substantive expertise plus math and statistics knowledge is where most traditional researcher falls</a:t>
            </a:r>
            <a:endParaRPr lang="en-US" b="0" i="0" dirty="0">
              <a:solidFill>
                <a:srgbClr val="000000"/>
              </a:solidFill>
              <a:effectLst/>
              <a:latin typeface="+mn-lt"/>
            </a:endParaRPr>
          </a:p>
          <a:p>
            <a:r>
              <a:rPr lang="en-US" b="1" i="0" dirty="0">
                <a:solidFill>
                  <a:srgbClr val="000000"/>
                </a:solidFill>
                <a:effectLst/>
                <a:latin typeface="Verdana" panose="020B0604030504040204" pitchFamily="34" charset="0"/>
              </a:rPr>
              <a:t>Machine Learning: </a:t>
            </a:r>
            <a:r>
              <a:rPr lang="en-US" b="0" i="0" dirty="0">
                <a:solidFill>
                  <a:srgbClr val="000000"/>
                </a:solidFill>
                <a:effectLst/>
                <a:latin typeface="Verdana" panose="020B0604030504040204" pitchFamily="34" charset="0"/>
              </a:rPr>
              <a:t>Data plus math is machine learning, which is fantastic if that is what you if that is what you are interested in, but not if you are doing data science.</a:t>
            </a:r>
          </a:p>
          <a:p>
            <a:r>
              <a:rPr lang="en-US" b="1" i="0" dirty="0">
                <a:solidFill>
                  <a:srgbClr val="000000"/>
                </a:solidFill>
                <a:effectLst/>
                <a:latin typeface="Verdana" panose="020B0604030504040204" pitchFamily="34" charset="0"/>
              </a:rPr>
              <a:t>Hacking skills</a:t>
            </a:r>
            <a:r>
              <a:rPr lang="en-US" b="0" i="0" dirty="0">
                <a:solidFill>
                  <a:srgbClr val="000000"/>
                </a:solidFill>
                <a:effectLst/>
                <a:latin typeface="Verdana" panose="020B0604030504040204" pitchFamily="34" charset="0"/>
              </a:rPr>
              <a:t>: programming skills, algorithmic thinking</a:t>
            </a:r>
            <a:endParaRPr lang="en-DE" b="0" dirty="0">
              <a:latin typeface="+mn-lt"/>
            </a:endParaRPr>
          </a:p>
        </p:txBody>
      </p:sp>
      <p:sp>
        <p:nvSpPr>
          <p:cNvPr id="4" name="Slide Number Placeholder 3"/>
          <p:cNvSpPr>
            <a:spLocks noGrp="1"/>
          </p:cNvSpPr>
          <p:nvPr>
            <p:ph type="sldNum" sz="quarter" idx="5"/>
          </p:nvPr>
        </p:nvSpPr>
        <p:spPr/>
        <p:txBody>
          <a:bodyPr/>
          <a:lstStyle/>
          <a:p>
            <a:fld id="{69D2F9AB-3C90-481E-8C34-4F549BF455D7}" type="slidenum">
              <a:rPr lang="en-US" noProof="0" smtClean="0"/>
              <a:t>37</a:t>
            </a:fld>
            <a:endParaRPr lang="en-US" noProof="0"/>
          </a:p>
        </p:txBody>
      </p:sp>
    </p:spTree>
    <p:extLst>
      <p:ext uri="{BB962C8B-B14F-4D97-AF65-F5344CB8AC3E}">
        <p14:creationId xmlns:p14="http://schemas.microsoft.com/office/powerpoint/2010/main" val="152941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Transition temperature between high-temperature paramagnetic phase and low-temperature ferromagnetic phase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Cons: one needs to know </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𝑇</m:t>
                        </m:r>
                      </m:e>
                      <m:sub>
                        <m:r>
                          <a:rPr lang="en-US" i="1" dirty="0">
                            <a:latin typeface="Cambria Math" panose="02040503050406030204" pitchFamily="18" charset="0"/>
                          </a:rPr>
                          <m:t>𝐶</m:t>
                        </m:r>
                      </m:sub>
                    </m:sSub>
                  </m:oMath>
                </a14:m>
                <a:r>
                  <a:rPr lang="en-US" dirty="0"/>
                  <a:t> </a:t>
                </a:r>
                <a:r>
                  <a:rPr lang="en-US" dirty="0">
                    <a:sym typeface="Wingdings" panose="05000000000000000000" pitchFamily="2" charset="2"/>
                  </a:rPr>
                  <a:t> </a:t>
                </a:r>
                <a:r>
                  <a:rPr lang="en-US" i="1" dirty="0">
                    <a:sym typeface="Wingdings" panose="05000000000000000000" pitchFamily="2" charset="2"/>
                  </a:rPr>
                  <a:t>a-priori</a:t>
                </a:r>
                <a:r>
                  <a:rPr lang="en-US" dirty="0">
                    <a:sym typeface="Wingdings" panose="05000000000000000000" pitchFamily="2" charset="2"/>
                  </a:rPr>
                  <a:t> to have correct labels to start with!</a:t>
                </a:r>
                <a:endParaRPr lang="en-US" dirty="0"/>
              </a:p>
              <a:p>
                <a:endParaRPr lang="en-DE" dirty="0"/>
              </a:p>
            </p:txBody>
          </p:sp>
        </mc:Choice>
        <mc:Fallback xmlns="">
          <p:sp>
            <p:nvSpPr>
              <p:cNvPr id="3" name="Notes Placeholder 2"/>
              <p:cNvSpPr>
                <a:spLocks noGrp="1"/>
              </p:cNvSpPr>
              <p:nvPr>
                <p:ph type="body" idx="1"/>
              </p:nvPr>
            </p:nvSpPr>
            <p:spPr/>
            <p:txBody>
              <a:bodyPr/>
              <a:lstStyle/>
              <a:p>
                <a:r>
                  <a:rPr lang="en-US" dirty="0"/>
                  <a:t>Transition temperature between high-temperature paramagnetic phase and low-temperature ferromagnetic phase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Cons: one needs to know </a:t>
                </a:r>
                <a:r>
                  <a:rPr lang="en-US" i="0" dirty="0">
                    <a:latin typeface="Cambria Math" panose="02040503050406030204" pitchFamily="18" charset="0"/>
                  </a:rPr>
                  <a:t>𝑇</a:t>
                </a:r>
                <a:r>
                  <a:rPr lang="en-US" i="0" dirty="0">
                    <a:solidFill>
                      <a:srgbClr val="836967"/>
                    </a:solidFill>
                    <a:latin typeface="Cambria Math" panose="02040503050406030204" pitchFamily="18" charset="0"/>
                  </a:rPr>
                  <a:t>_</a:t>
                </a:r>
                <a:r>
                  <a:rPr lang="en-US" i="0" dirty="0">
                    <a:latin typeface="Cambria Math" panose="02040503050406030204" pitchFamily="18" charset="0"/>
                  </a:rPr>
                  <a:t>𝐶</a:t>
                </a:r>
                <a:r>
                  <a:rPr lang="en-US" dirty="0"/>
                  <a:t> </a:t>
                </a:r>
                <a:r>
                  <a:rPr lang="en-US" dirty="0">
                    <a:sym typeface="Wingdings" panose="05000000000000000000" pitchFamily="2" charset="2"/>
                  </a:rPr>
                  <a:t> </a:t>
                </a:r>
                <a:r>
                  <a:rPr lang="en-US" i="1" dirty="0">
                    <a:sym typeface="Wingdings" panose="05000000000000000000" pitchFamily="2" charset="2"/>
                  </a:rPr>
                  <a:t>a-priori</a:t>
                </a:r>
                <a:r>
                  <a:rPr lang="en-US" dirty="0">
                    <a:sym typeface="Wingdings" panose="05000000000000000000" pitchFamily="2" charset="2"/>
                  </a:rPr>
                  <a:t> to have correct labels to start with!</a:t>
                </a:r>
                <a:endParaRPr lang="en-US" dirty="0"/>
              </a:p>
              <a:p>
                <a:endParaRPr lang="en-DE" dirty="0"/>
              </a:p>
            </p:txBody>
          </p:sp>
        </mc:Fallback>
      </mc:AlternateContent>
      <p:sp>
        <p:nvSpPr>
          <p:cNvPr id="4" name="Slide Number Placeholder 3"/>
          <p:cNvSpPr>
            <a:spLocks noGrp="1"/>
          </p:cNvSpPr>
          <p:nvPr>
            <p:ph type="sldNum" sz="quarter" idx="5"/>
          </p:nvPr>
        </p:nvSpPr>
        <p:spPr/>
        <p:txBody>
          <a:bodyPr/>
          <a:lstStyle/>
          <a:p>
            <a:fld id="{69D2F9AB-3C90-481E-8C34-4F549BF455D7}" type="slidenum">
              <a:rPr lang="en-US" noProof="0" smtClean="0"/>
              <a:t>41</a:t>
            </a:fld>
            <a:endParaRPr lang="en-US" noProof="0"/>
          </a:p>
        </p:txBody>
      </p:sp>
    </p:spTree>
    <p:extLst>
      <p:ext uri="{BB962C8B-B14F-4D97-AF65-F5344CB8AC3E}">
        <p14:creationId xmlns:p14="http://schemas.microsoft.com/office/powerpoint/2010/main" val="2637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more complicated examples are presented in the paper</a:t>
            </a:r>
            <a:endParaRPr lang="en-DE" dirty="0"/>
          </a:p>
        </p:txBody>
      </p:sp>
      <p:sp>
        <p:nvSpPr>
          <p:cNvPr id="4" name="Slide Number Placeholder 3"/>
          <p:cNvSpPr>
            <a:spLocks noGrp="1"/>
          </p:cNvSpPr>
          <p:nvPr>
            <p:ph type="sldNum" sz="quarter" idx="5"/>
          </p:nvPr>
        </p:nvSpPr>
        <p:spPr/>
        <p:txBody>
          <a:bodyPr/>
          <a:lstStyle/>
          <a:p>
            <a:fld id="{69D2F9AB-3C90-481E-8C34-4F549BF455D7}" type="slidenum">
              <a:rPr lang="en-US" noProof="0" smtClean="0"/>
              <a:t>43</a:t>
            </a:fld>
            <a:endParaRPr lang="en-US" noProof="0"/>
          </a:p>
        </p:txBody>
      </p:sp>
    </p:spTree>
    <p:extLst>
      <p:ext uri="{BB962C8B-B14F-4D97-AF65-F5344CB8AC3E}">
        <p14:creationId xmlns:p14="http://schemas.microsoft.com/office/powerpoint/2010/main" val="141491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7605951" y="6423914"/>
            <a:ext cx="2844799" cy="365125"/>
          </a:xfrm>
        </p:spPr>
        <p:txBody>
          <a:bodyPr/>
          <a:lstStyle/>
          <a:p>
            <a:fld id="{10E0CC5F-2EB0-484C-A4EB-D1E875AC60CB}" type="datetime1">
              <a:rPr lang="en-US" smtClean="0"/>
              <a:t>4/9/2022</a:t>
            </a:fld>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11" name="Footer Placeholder 5">
            <a:extLst>
              <a:ext uri="{FF2B5EF4-FFF2-40B4-BE49-F238E27FC236}">
                <a16:creationId xmlns:a16="http://schemas.microsoft.com/office/drawing/2014/main" id="{3FB45199-F13E-4CB5-AF62-71432CD4898C}"/>
              </a:ext>
            </a:extLst>
          </p:cNvPr>
          <p:cNvSpPr>
            <a:spLocks noGrp="1"/>
          </p:cNvSpPr>
          <p:nvPr>
            <p:ph type="ftr" sz="quarter" idx="11"/>
          </p:nvPr>
        </p:nvSpPr>
        <p:spPr>
          <a:xfrm>
            <a:off x="355101" y="6423914"/>
            <a:ext cx="6818262" cy="365125"/>
          </a:xfrm>
        </p:spPr>
        <p:txBody>
          <a:bodyPr/>
          <a:lstStyle/>
          <a:p>
            <a:pPr algn="l"/>
            <a:r>
              <a:rPr lang="en-US"/>
              <a:t>Data Science for Condensed Matter Physics // Angelo Ziletti, PhD // Oct 2021</a:t>
            </a:r>
          </a:p>
        </p:txBody>
      </p:sp>
    </p:spTree>
    <p:extLst>
      <p:ext uri="{BB962C8B-B14F-4D97-AF65-F5344CB8AC3E}">
        <p14:creationId xmlns:p14="http://schemas.microsoft.com/office/powerpoint/2010/main" val="380092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B241-308F-4C52-ADA3-C555E02C9702}"/>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86596C2E-8DEC-4679-9704-7A35A17D69FC}"/>
              </a:ext>
            </a:extLst>
          </p:cNvPr>
          <p:cNvSpPr>
            <a:spLocks noGrp="1"/>
          </p:cNvSpPr>
          <p:nvPr>
            <p:ph type="dt" sz="half" idx="10"/>
          </p:nvPr>
        </p:nvSpPr>
        <p:spPr/>
        <p:txBody>
          <a:bodyPr/>
          <a:lstStyle/>
          <a:p>
            <a:fld id="{A5A03B38-E435-4B4D-8E2B-5ACDB8C2CAFA}" type="datetime1">
              <a:rPr lang="en-US" smtClean="0"/>
              <a:t>4/9/2022</a:t>
            </a:fld>
            <a:endParaRPr lang="en-US"/>
          </a:p>
        </p:txBody>
      </p:sp>
      <p:sp>
        <p:nvSpPr>
          <p:cNvPr id="4" name="Footer Placeholder 3">
            <a:extLst>
              <a:ext uri="{FF2B5EF4-FFF2-40B4-BE49-F238E27FC236}">
                <a16:creationId xmlns:a16="http://schemas.microsoft.com/office/drawing/2014/main" id="{FEA31F49-26EC-40C9-AD0B-F0F8820BA469}"/>
              </a:ext>
            </a:extLst>
          </p:cNvPr>
          <p:cNvSpPr>
            <a:spLocks noGrp="1"/>
          </p:cNvSpPr>
          <p:nvPr>
            <p:ph type="ftr" sz="quarter" idx="11"/>
          </p:nvPr>
        </p:nvSpPr>
        <p:spPr/>
        <p:txBody>
          <a:bodyPr/>
          <a:lstStyle/>
          <a:p>
            <a:r>
              <a:rPr lang="en-US"/>
              <a:t>Data Science for Condensed Matter Physics // Angelo Ziletti, PhD // Oct 2021</a:t>
            </a:r>
          </a:p>
        </p:txBody>
      </p:sp>
      <p:sp>
        <p:nvSpPr>
          <p:cNvPr id="5" name="Slide Number Placeholder 4">
            <a:extLst>
              <a:ext uri="{FF2B5EF4-FFF2-40B4-BE49-F238E27FC236}">
                <a16:creationId xmlns:a16="http://schemas.microsoft.com/office/drawing/2014/main" id="{33D381ED-EB7A-42CA-8DC1-B39809B0E336}"/>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85447367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Picture with Caption_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4244562"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8355530" y="457200"/>
            <a:ext cx="357739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E5692D3-6434-47BC-9E6C-1015DA3F5D09}" type="datetime1">
              <a:rPr lang="en-US" noProof="0" smtClean="0"/>
              <a:t>4/9/2022</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8355530" y="2057400"/>
            <a:ext cx="3577934" cy="3862388"/>
          </a:xfrm>
        </p:spPr>
        <p:txBody>
          <a:bodyPr/>
          <a:lstStyle>
            <a:lvl1pPr marL="0" indent="0">
              <a:lnSpc>
                <a:spcPct val="90000"/>
              </a:lnSpc>
              <a:buNone/>
              <a:defRPr lang="ru-RU" sz="1600" kern="1200" dirty="0">
                <a:solidFill>
                  <a:schemeClr val="tx1">
                    <a:lumMod val="75000"/>
                    <a:lumOff val="25000"/>
                  </a:schemeClr>
                </a:solidFill>
                <a:latin typeface="+mn-lt"/>
                <a:ea typeface="+mn-ea"/>
                <a:cs typeface="+mn-cs"/>
              </a:defRPr>
            </a:lvl1pPr>
            <a:lvl2pPr marL="306000" indent="-306000">
              <a:defRPr/>
            </a:lvl2pPr>
            <a:lvl3pPr marL="306000" indent="-306000">
              <a:defRPr/>
            </a:lvl3pPr>
            <a:lvl4pPr marL="306000" indent="-306000">
              <a:defRPr/>
            </a:lvl4pPr>
            <a:lvl5pPr marL="306000" indent="-306000">
              <a:defRPr/>
            </a:lvl5pPr>
          </a:lstStyle>
          <a:p>
            <a:pPr marL="216000" lvl="0"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Click to edit Master text styles</a:t>
            </a:r>
          </a:p>
          <a:p>
            <a:pPr marL="216000" lvl="1" indent="-216000" algn="l" defTabSz="457200" rtl="0" eaLnBrk="1" latinLnBrk="0" hangingPunct="1">
              <a:spcBef>
                <a:spcPct val="20000"/>
              </a:spcBef>
              <a:spcAft>
                <a:spcPts val="600"/>
              </a:spcAft>
              <a:buClr>
                <a:schemeClr val="accent1"/>
              </a:buClr>
              <a:buSzPct val="92000"/>
              <a:buFont typeface="Wingdings" panose="05000000000000000000" pitchFamily="2" charset="2"/>
              <a:buChar char="§"/>
            </a:pPr>
            <a:r>
              <a:rPr lang="en-US" noProof="0"/>
              <a:t>Second level</a:t>
            </a:r>
          </a:p>
        </p:txBody>
      </p:sp>
      <p:sp>
        <p:nvSpPr>
          <p:cNvPr id="9" name="Footer Placeholder 5">
            <a:extLst>
              <a:ext uri="{FF2B5EF4-FFF2-40B4-BE49-F238E27FC236}">
                <a16:creationId xmlns:a16="http://schemas.microsoft.com/office/drawing/2014/main" id="{FE695AAC-8311-4518-A219-DE58BF92AEA9}"/>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Tree>
    <p:extLst>
      <p:ext uri="{BB962C8B-B14F-4D97-AF65-F5344CB8AC3E}">
        <p14:creationId xmlns:p14="http://schemas.microsoft.com/office/powerpoint/2010/main" val="917956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8119868" y="5356067"/>
            <a:ext cx="3625595"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8119869" y="453642"/>
            <a:ext cx="3625595"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439766" y="453642"/>
            <a:ext cx="7602421"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7808D030-725C-4D60-9FE9-D764254A6606}" type="datetime1">
              <a:rPr lang="en-US" smtClean="0"/>
              <a:t>4/9/2022</a:t>
            </a:fld>
            <a:endParaRPr lang="en-US"/>
          </a:p>
        </p:txBody>
      </p:sp>
      <p:sp>
        <p:nvSpPr>
          <p:cNvPr id="6" name="Footer Placeholder 5"/>
          <p:cNvSpPr>
            <a:spLocks noGrp="1"/>
          </p:cNvSpPr>
          <p:nvPr>
            <p:ph type="ftr" sz="quarter" idx="11"/>
          </p:nvPr>
        </p:nvSpPr>
        <p:spPr>
          <a:xfrm>
            <a:off x="355101" y="6423914"/>
            <a:ext cx="6818262" cy="365125"/>
          </a:xfrm>
        </p:spPr>
        <p:txBody>
          <a:bodyPr/>
          <a:lstStyle/>
          <a:p>
            <a:pPr algn="l"/>
            <a:r>
              <a:rPr lang="en-US"/>
              <a:t>Data Science for Condensed Matter Physics // Angelo Ziletti, PhD // Oct 2021</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1790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_1">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62545" y="5356067"/>
            <a:ext cx="10082919" cy="1000782"/>
          </a:xfrm>
          <a:solidFill>
            <a:srgbClr val="465359"/>
          </a:solidFill>
        </p:spPr>
        <p:txBody>
          <a:bodyPr lIns="91440" tIns="0" rIns="91440" bIns="0">
            <a:normAutofit/>
          </a:bodyPr>
          <a:lstStyle>
            <a:lvl1pPr marL="0" indent="0" algn="ctr">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662545" y="453642"/>
            <a:ext cx="10082919" cy="4826023"/>
          </a:xfrm>
          <a:solidFill>
            <a:schemeClr val="accent1"/>
          </a:solidFill>
        </p:spPr>
        <p:txBody>
          <a:bodyPr tIns="0" bIns="0" anchor="ctr" anchorCtr="0">
            <a:noAutofit/>
          </a:bodyPr>
          <a:lstStyle>
            <a:lvl1pPr algn="ct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439766" y="453642"/>
            <a:ext cx="1123027" cy="5903207"/>
          </a:xfrm>
          <a:solidFill>
            <a:schemeClr val="bg1">
              <a:lumMod val="85000"/>
            </a:schemeClr>
          </a:solidFill>
        </p:spPr>
        <p:txBody>
          <a:bodyPr lIns="457200" tIns="457200"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Date Placeholder 4"/>
          <p:cNvSpPr>
            <a:spLocks noGrp="1"/>
          </p:cNvSpPr>
          <p:nvPr>
            <p:ph type="dt" sz="half" idx="10"/>
          </p:nvPr>
        </p:nvSpPr>
        <p:spPr>
          <a:xfrm>
            <a:off x="7605951" y="6423914"/>
            <a:ext cx="2844799" cy="365125"/>
          </a:xfrm>
        </p:spPr>
        <p:txBody>
          <a:bodyPr/>
          <a:lstStyle>
            <a:lvl1pPr>
              <a:defRPr/>
            </a:lvl1pPr>
          </a:lstStyle>
          <a:p>
            <a:fld id="{47228B2F-56C8-47EF-AFA1-8463E878AC52}" type="datetime1">
              <a:rPr lang="en-US" smtClean="0"/>
              <a:t>4/9/2022</a:t>
            </a:fld>
            <a:endParaRPr lang="en-US"/>
          </a:p>
        </p:txBody>
      </p:sp>
      <p:sp>
        <p:nvSpPr>
          <p:cNvPr id="6" name="Footer Placeholder 5"/>
          <p:cNvSpPr>
            <a:spLocks noGrp="1"/>
          </p:cNvSpPr>
          <p:nvPr>
            <p:ph type="ftr" sz="quarter" idx="11"/>
          </p:nvPr>
        </p:nvSpPr>
        <p:spPr>
          <a:xfrm>
            <a:off x="355101" y="6423914"/>
            <a:ext cx="6818262" cy="365125"/>
          </a:xfrm>
        </p:spPr>
        <p:txBody>
          <a:bodyPr/>
          <a:lstStyle/>
          <a:p>
            <a:pPr algn="l"/>
            <a:r>
              <a:rPr lang="en-US"/>
              <a:t>Data Science for Condensed Matter Physics // Angelo Ziletti, PhD // Oct 2021</a:t>
            </a:r>
          </a:p>
        </p:txBody>
      </p:sp>
      <p:sp>
        <p:nvSpPr>
          <p:cNvPr id="7" name="Slide Number Placeholder 6"/>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844554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1F13A5-61B9-419A-9B13-8BD37BE2841E}"/>
              </a:ext>
            </a:extLst>
          </p:cNvPr>
          <p:cNvSpPr/>
          <p:nvPr userDrawn="1"/>
        </p:nvSpPr>
        <p:spPr>
          <a:xfrm>
            <a:off x="446532" y="4199467"/>
            <a:ext cx="11296732" cy="2191098"/>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1059226" y="4262316"/>
            <a:ext cx="9391524" cy="988332"/>
          </a:xfrm>
        </p:spPr>
        <p:txBody>
          <a:bodyPr>
            <a:normAutofit/>
          </a:bodyPr>
          <a:lstStyle>
            <a:lvl1pPr>
              <a:defRPr sz="3600">
                <a:solidFill>
                  <a:schemeClr val="bg1"/>
                </a:solidFill>
              </a:defRPr>
            </a:lvl1pPr>
          </a:lstStyle>
          <a:p>
            <a:r>
              <a:rPr lang="en-US" noProof="0"/>
              <a:t>Click to edit Master title style</a:t>
            </a:r>
          </a:p>
        </p:txBody>
      </p:sp>
      <p:sp>
        <p:nvSpPr>
          <p:cNvPr id="4" name="Picture Placeholder 3">
            <a:extLst>
              <a:ext uri="{FF2B5EF4-FFF2-40B4-BE49-F238E27FC236}">
                <a16:creationId xmlns:a16="http://schemas.microsoft.com/office/drawing/2014/main" id="{5B084B74-38B3-42C8-B8E4-A0D13B059E92}"/>
              </a:ext>
            </a:extLst>
          </p:cNvPr>
          <p:cNvSpPr>
            <a:spLocks noGrp="1"/>
          </p:cNvSpPr>
          <p:nvPr>
            <p:ph type="pic" sz="quarter" idx="13"/>
          </p:nvPr>
        </p:nvSpPr>
        <p:spPr>
          <a:xfrm>
            <a:off x="441325" y="606425"/>
            <a:ext cx="11304588" cy="3536950"/>
          </a:xfrm>
        </p:spPr>
        <p:txBody>
          <a:bodyPr/>
          <a:lstStyle>
            <a:lvl1pPr marL="0" indent="0" algn="ctr">
              <a:buNone/>
              <a:defRPr/>
            </a:lvl1pPr>
          </a:lstStyle>
          <a:p>
            <a:r>
              <a:rPr lang="en-US" noProof="0"/>
              <a:t>Click icon to add picture</a:t>
            </a:r>
          </a:p>
        </p:txBody>
      </p:sp>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F6FE6208-E7A5-446E-BB2D-F0B9E28B0226}" type="datetime1">
              <a:rPr lang="en-US" noProof="0" smtClean="0"/>
              <a:t>4/9/2022</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
        <p:nvSpPr>
          <p:cNvPr id="7" name="Text Placeholder 6">
            <a:extLst>
              <a:ext uri="{FF2B5EF4-FFF2-40B4-BE49-F238E27FC236}">
                <a16:creationId xmlns:a16="http://schemas.microsoft.com/office/drawing/2014/main" id="{85EB5327-3B98-4D40-987B-863866194FFC}"/>
              </a:ext>
            </a:extLst>
          </p:cNvPr>
          <p:cNvSpPr>
            <a:spLocks noGrp="1"/>
          </p:cNvSpPr>
          <p:nvPr>
            <p:ph type="body" sz="quarter" idx="14"/>
          </p:nvPr>
        </p:nvSpPr>
        <p:spPr>
          <a:xfrm>
            <a:off x="1058863" y="5303610"/>
            <a:ext cx="9391888" cy="614363"/>
          </a:xfrm>
        </p:spPr>
        <p:txBody>
          <a:bodyPr>
            <a:normAutofit/>
          </a:bodyPr>
          <a:lstStyle>
            <a:lvl1pPr marL="0" indent="0">
              <a:buNone/>
              <a:defRPr sz="1600">
                <a:solidFill>
                  <a:schemeClr val="bg2">
                    <a:lumMod val="75000"/>
                  </a:schemeClr>
                </a:solidFill>
              </a:defRPr>
            </a:lvl1pPr>
            <a:lvl2pPr marL="324000" indent="0">
              <a:buNone/>
              <a:defRPr/>
            </a:lvl2pPr>
          </a:lstStyle>
          <a:p>
            <a:pPr lvl="0"/>
            <a:r>
              <a:rPr lang="en-US" noProof="0"/>
              <a:t>Click to edit Master text styles</a:t>
            </a:r>
          </a:p>
        </p:txBody>
      </p:sp>
    </p:spTree>
    <p:extLst>
      <p:ext uri="{BB962C8B-B14F-4D97-AF65-F5344CB8AC3E}">
        <p14:creationId xmlns:p14="http://schemas.microsoft.com/office/powerpoint/2010/main" val="2130529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1DAD2D-F24A-4123-8055-63B2C443D530}"/>
              </a:ext>
            </a:extLst>
          </p:cNvPr>
          <p:cNvSpPr>
            <a:spLocks noGrp="1"/>
          </p:cNvSpPr>
          <p:nvPr>
            <p:ph type="dt" sz="half" idx="10"/>
          </p:nvPr>
        </p:nvSpPr>
        <p:spPr/>
        <p:txBody>
          <a:bodyPr/>
          <a:lstStyle/>
          <a:p>
            <a:fld id="{06236884-A0E7-4A0F-8340-53BBAF9AF0D3}" type="datetime1">
              <a:rPr lang="en-US" smtClean="0"/>
              <a:t>4/9/2022</a:t>
            </a:fld>
            <a:endParaRPr lang="en-US"/>
          </a:p>
        </p:txBody>
      </p:sp>
      <p:sp>
        <p:nvSpPr>
          <p:cNvPr id="4" name="Footer Placeholder 3">
            <a:extLst>
              <a:ext uri="{FF2B5EF4-FFF2-40B4-BE49-F238E27FC236}">
                <a16:creationId xmlns:a16="http://schemas.microsoft.com/office/drawing/2014/main" id="{FFE4376A-3F42-4D11-9153-72C93E86D825}"/>
              </a:ext>
            </a:extLst>
          </p:cNvPr>
          <p:cNvSpPr>
            <a:spLocks noGrp="1"/>
          </p:cNvSpPr>
          <p:nvPr>
            <p:ph type="ftr" sz="quarter" idx="11"/>
          </p:nvPr>
        </p:nvSpPr>
        <p:spPr/>
        <p:txBody>
          <a:bodyPr/>
          <a:lstStyle/>
          <a:p>
            <a:r>
              <a:rPr lang="en-US"/>
              <a:t>Data Science for Condensed Matter Physics // Angelo Ziletti, PhD // Oct 2021</a:t>
            </a:r>
          </a:p>
        </p:txBody>
      </p:sp>
      <p:sp>
        <p:nvSpPr>
          <p:cNvPr id="5" name="Slide Number Placeholder 4">
            <a:extLst>
              <a:ext uri="{FF2B5EF4-FFF2-40B4-BE49-F238E27FC236}">
                <a16:creationId xmlns:a16="http://schemas.microsoft.com/office/drawing/2014/main" id="{39B64988-BEFA-4FF9-8867-2E3D387E53F6}"/>
              </a:ext>
            </a:extLst>
          </p:cNvPr>
          <p:cNvSpPr>
            <a:spLocks noGrp="1"/>
          </p:cNvSpPr>
          <p:nvPr>
            <p:ph type="sldNum" sz="quarter" idx="12"/>
          </p:nvPr>
        </p:nvSpPr>
        <p:spPr/>
        <p:txBody>
          <a:bodyPr/>
          <a:lstStyle/>
          <a:p>
            <a:fld id="{3A98EE3D-8CD1-4C3F-BD1C-C98C9596463C}" type="slidenum">
              <a:rPr lang="en-US" smtClean="0"/>
              <a:pPr/>
              <a:t>‹#›</a:t>
            </a:fld>
            <a:endParaRPr lang="en-US"/>
          </a:p>
        </p:txBody>
      </p:sp>
      <p:pic>
        <p:nvPicPr>
          <p:cNvPr id="7" name="Picture 6" descr="A picture containing building, sitting, fireplace, brick&#10;&#10;Description automatically generated">
            <a:extLst>
              <a:ext uri="{FF2B5EF4-FFF2-40B4-BE49-F238E27FC236}">
                <a16:creationId xmlns:a16="http://schemas.microsoft.com/office/drawing/2014/main" id="{B2C0EB8D-0C3A-4801-841D-B9DEE7D5BEA4}"/>
              </a:ext>
            </a:extLst>
          </p:cNvPr>
          <p:cNvPicPr>
            <a:picLocks noChangeAspect="1"/>
          </p:cNvPicPr>
          <p:nvPr userDrawn="1"/>
        </p:nvPicPr>
        <p:blipFill rotWithShape="1">
          <a:blip r:embed="rId2"/>
          <a:srcRect l="7763" t="6787" r="6100" b="4727"/>
          <a:stretch/>
        </p:blipFill>
        <p:spPr>
          <a:xfrm>
            <a:off x="0" y="0"/>
            <a:ext cx="12192000" cy="6334298"/>
          </a:xfrm>
          <a:prstGeom prst="rect">
            <a:avLst/>
          </a:prstGeom>
        </p:spPr>
      </p:pic>
    </p:spTree>
    <p:extLst>
      <p:ext uri="{BB962C8B-B14F-4D97-AF65-F5344CB8AC3E}">
        <p14:creationId xmlns:p14="http://schemas.microsoft.com/office/powerpoint/2010/main" val="4139597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21DAD2D-F24A-4123-8055-63B2C443D530}"/>
              </a:ext>
            </a:extLst>
          </p:cNvPr>
          <p:cNvSpPr>
            <a:spLocks noGrp="1"/>
          </p:cNvSpPr>
          <p:nvPr>
            <p:ph type="dt" sz="half" idx="10"/>
          </p:nvPr>
        </p:nvSpPr>
        <p:spPr/>
        <p:txBody>
          <a:bodyPr/>
          <a:lstStyle/>
          <a:p>
            <a:fld id="{872B3EE6-FC30-416F-95F9-73B875044B9C}" type="datetime1">
              <a:rPr lang="en-US" smtClean="0"/>
              <a:t>4/9/2022</a:t>
            </a:fld>
            <a:endParaRPr lang="en-US"/>
          </a:p>
        </p:txBody>
      </p:sp>
      <p:sp>
        <p:nvSpPr>
          <p:cNvPr id="4" name="Footer Placeholder 3">
            <a:extLst>
              <a:ext uri="{FF2B5EF4-FFF2-40B4-BE49-F238E27FC236}">
                <a16:creationId xmlns:a16="http://schemas.microsoft.com/office/drawing/2014/main" id="{FFE4376A-3F42-4D11-9153-72C93E86D825}"/>
              </a:ext>
            </a:extLst>
          </p:cNvPr>
          <p:cNvSpPr>
            <a:spLocks noGrp="1"/>
          </p:cNvSpPr>
          <p:nvPr>
            <p:ph type="ftr" sz="quarter" idx="11"/>
          </p:nvPr>
        </p:nvSpPr>
        <p:spPr/>
        <p:txBody>
          <a:bodyPr/>
          <a:lstStyle/>
          <a:p>
            <a:r>
              <a:rPr lang="en-US"/>
              <a:t>Data Science for Condensed Matter Physics // Angelo Ziletti, PhD // Oct 2021</a:t>
            </a:r>
          </a:p>
        </p:txBody>
      </p:sp>
      <p:sp>
        <p:nvSpPr>
          <p:cNvPr id="5" name="Slide Number Placeholder 4">
            <a:extLst>
              <a:ext uri="{FF2B5EF4-FFF2-40B4-BE49-F238E27FC236}">
                <a16:creationId xmlns:a16="http://schemas.microsoft.com/office/drawing/2014/main" id="{39B64988-BEFA-4FF9-8867-2E3D387E53F6}"/>
              </a:ext>
            </a:extLst>
          </p:cNvPr>
          <p:cNvSpPr>
            <a:spLocks noGrp="1"/>
          </p:cNvSpPr>
          <p:nvPr>
            <p:ph type="sldNum" sz="quarter" idx="12"/>
          </p:nvPr>
        </p:nvSpPr>
        <p:spPr/>
        <p:txBody>
          <a:bodyPr/>
          <a:lstStyle/>
          <a:p>
            <a:fld id="{3A98EE3D-8CD1-4C3F-BD1C-C98C9596463C}" type="slidenum">
              <a:rPr lang="en-US" smtClean="0"/>
              <a:pPr/>
              <a:t>‹#›</a:t>
            </a:fld>
            <a:endParaRPr lang="en-US"/>
          </a:p>
        </p:txBody>
      </p:sp>
      <p:pic>
        <p:nvPicPr>
          <p:cNvPr id="7" name="Picture 6" descr="A picture containing building, sitting, fireplace, brick&#10;&#10;Description automatically generated">
            <a:extLst>
              <a:ext uri="{FF2B5EF4-FFF2-40B4-BE49-F238E27FC236}">
                <a16:creationId xmlns:a16="http://schemas.microsoft.com/office/drawing/2014/main" id="{B2C0EB8D-0C3A-4801-841D-B9DEE7D5BEA4}"/>
              </a:ext>
            </a:extLst>
          </p:cNvPr>
          <p:cNvPicPr>
            <a:picLocks noChangeAspect="1"/>
          </p:cNvPicPr>
          <p:nvPr userDrawn="1"/>
        </p:nvPicPr>
        <p:blipFill rotWithShape="1">
          <a:blip r:embed="rId2"/>
          <a:srcRect l="7763" t="6787" r="6100" b="4727"/>
          <a:stretch/>
        </p:blipFill>
        <p:spPr>
          <a:xfrm>
            <a:off x="0" y="0"/>
            <a:ext cx="12192000" cy="6334298"/>
          </a:xfrm>
          <a:prstGeom prst="rect">
            <a:avLst/>
          </a:prstGeom>
        </p:spPr>
      </p:pic>
      <p:pic>
        <p:nvPicPr>
          <p:cNvPr id="6" name="Picture 5" descr="A picture containing grass, photo, field, star&#10;&#10;Description automatically generated">
            <a:extLst>
              <a:ext uri="{FF2B5EF4-FFF2-40B4-BE49-F238E27FC236}">
                <a16:creationId xmlns:a16="http://schemas.microsoft.com/office/drawing/2014/main" id="{A1D4A3AE-0630-41EF-9CA1-14EB842A64E9}"/>
              </a:ext>
            </a:extLst>
          </p:cNvPr>
          <p:cNvPicPr>
            <a:picLocks noChangeAspect="1"/>
          </p:cNvPicPr>
          <p:nvPr userDrawn="1"/>
        </p:nvPicPr>
        <p:blipFill>
          <a:blip r:embed="rId3"/>
          <a:stretch>
            <a:fillRect/>
          </a:stretch>
        </p:blipFill>
        <p:spPr>
          <a:xfrm>
            <a:off x="484940" y="445577"/>
            <a:ext cx="11222120" cy="5365019"/>
          </a:xfrm>
          <a:prstGeom prst="rect">
            <a:avLst/>
          </a:prstGeom>
        </p:spPr>
      </p:pic>
    </p:spTree>
    <p:extLst>
      <p:ext uri="{BB962C8B-B14F-4D97-AF65-F5344CB8AC3E}">
        <p14:creationId xmlns:p14="http://schemas.microsoft.com/office/powerpoint/2010/main" val="2833892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7605951" y="6423914"/>
            <a:ext cx="2844799" cy="365125"/>
          </a:xfrm>
        </p:spPr>
        <p:txBody>
          <a:bodyPr/>
          <a:lstStyle/>
          <a:p>
            <a:fld id="{927E3ECB-0780-41AD-8683-CCCA5D8F1C83}" type="datetime1">
              <a:rPr lang="en-US" smtClean="0"/>
              <a:t>4/9/2022</a:t>
            </a:fld>
            <a:endParaRPr lang="en-US"/>
          </a:p>
        </p:txBody>
      </p:sp>
      <p:sp>
        <p:nvSpPr>
          <p:cNvPr id="6" name="Slide Number Placeholder 5"/>
          <p:cNvSpPr>
            <a:spLocks noGrp="1"/>
          </p:cNvSpPr>
          <p:nvPr>
            <p:ph type="sldNum" sz="quarter" idx="12"/>
          </p:nvPr>
        </p:nvSpPr>
        <p:spPr>
          <a:xfrm>
            <a:off x="10795363" y="6423914"/>
            <a:ext cx="1052510" cy="365125"/>
          </a:xfrm>
        </p:spPr>
        <p:txBody>
          <a:bodyPr/>
          <a:lstStyle/>
          <a:p>
            <a:fld id="{3A98EE3D-8CD1-4C3F-BD1C-C98C9596463C}" type="slidenum">
              <a:rPr lang="en-US" smtClean="0"/>
              <a:t>‹#›</a:t>
            </a:fld>
            <a:endParaRPr lang="en-US"/>
          </a:p>
        </p:txBody>
      </p:sp>
      <p:sp>
        <p:nvSpPr>
          <p:cNvPr id="7" name="Footer Placeholder 5">
            <a:extLst>
              <a:ext uri="{FF2B5EF4-FFF2-40B4-BE49-F238E27FC236}">
                <a16:creationId xmlns:a16="http://schemas.microsoft.com/office/drawing/2014/main" id="{D5D91A8B-765C-4E59-8109-94DA4EA55B37}"/>
              </a:ext>
            </a:extLst>
          </p:cNvPr>
          <p:cNvSpPr>
            <a:spLocks noGrp="1"/>
          </p:cNvSpPr>
          <p:nvPr>
            <p:ph type="ftr" sz="quarter" idx="11"/>
          </p:nvPr>
        </p:nvSpPr>
        <p:spPr>
          <a:xfrm>
            <a:off x="355101" y="6423914"/>
            <a:ext cx="6818262" cy="365125"/>
          </a:xfrm>
        </p:spPr>
        <p:txBody>
          <a:bodyPr/>
          <a:lstStyle>
            <a:lvl1pPr>
              <a:defRPr/>
            </a:lvl1pPr>
          </a:lstStyle>
          <a:p>
            <a:pPr algn="l"/>
            <a:r>
              <a:rPr lang="en-US"/>
              <a:t>Data Science for Condensed Matter Physics // Angelo Ziletti, PhD // Oct 2021</a:t>
            </a:r>
            <a:endParaRPr lang="en-US" dirty="0"/>
          </a:p>
        </p:txBody>
      </p:sp>
      <p:sp>
        <p:nvSpPr>
          <p:cNvPr id="9" name="Rectangle 8">
            <a:extLst>
              <a:ext uri="{FF2B5EF4-FFF2-40B4-BE49-F238E27FC236}">
                <a16:creationId xmlns:a16="http://schemas.microsoft.com/office/drawing/2014/main" id="{0F0F318B-B2C4-4893-95F3-E1AB652A1F17}"/>
              </a:ext>
            </a:extLst>
          </p:cNvPr>
          <p:cNvSpPr>
            <a:spLocks noChangeAspect="1"/>
          </p:cNvSpPr>
          <p:nvPr userDrawn="1"/>
        </p:nvSpPr>
        <p:spPr>
          <a:xfrm>
            <a:off x="440286" y="614407"/>
            <a:ext cx="11309338" cy="7000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34FB09F2-FC78-4161-B5F8-C064B938BE73}"/>
              </a:ext>
            </a:extLst>
          </p:cNvPr>
          <p:cNvSpPr>
            <a:spLocks noGrp="1"/>
          </p:cNvSpPr>
          <p:nvPr>
            <p:ph type="title" hasCustomPrompt="1"/>
          </p:nvPr>
        </p:nvSpPr>
        <p:spPr>
          <a:xfrm>
            <a:off x="581192" y="702156"/>
            <a:ext cx="11029616" cy="530651"/>
          </a:xfrm>
        </p:spPr>
        <p:txBody>
          <a:bodyPr/>
          <a:lstStyle>
            <a:lvl1pPr>
              <a:defRPr cap="none">
                <a:solidFill>
                  <a:schemeClr val="bg1"/>
                </a:solidFill>
              </a:defRPr>
            </a:lvl1pPr>
          </a:lstStyle>
          <a:p>
            <a:r>
              <a:rPr lang="en-US" dirty="0"/>
              <a:t>Click to edit master title style</a:t>
            </a:r>
          </a:p>
        </p:txBody>
      </p:sp>
      <p:sp>
        <p:nvSpPr>
          <p:cNvPr id="11" name="Content Placeholder 2">
            <a:extLst>
              <a:ext uri="{FF2B5EF4-FFF2-40B4-BE49-F238E27FC236}">
                <a16:creationId xmlns:a16="http://schemas.microsoft.com/office/drawing/2014/main" id="{08CB40EA-D0BA-41DA-91DE-15B4C161DD28}"/>
              </a:ext>
            </a:extLst>
          </p:cNvPr>
          <p:cNvSpPr>
            <a:spLocks noGrp="1"/>
          </p:cNvSpPr>
          <p:nvPr>
            <p:ph idx="1"/>
          </p:nvPr>
        </p:nvSpPr>
        <p:spPr>
          <a:xfrm>
            <a:off x="581192" y="1402200"/>
            <a:ext cx="11029615" cy="4456600"/>
          </a:xfrm>
        </p:spPr>
        <p:txBody>
          <a:bodyPr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69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noProof="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7A80750-CA9C-469C-AC29-2CCC372C908B}" type="datetime1">
              <a:rPr lang="en-US" noProof="0" smtClean="0"/>
              <a:t>4/9/2022</a:t>
            </a:fld>
            <a:endParaRPr lang="en-US" noProof="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noProof="0"/>
              <a:t>Data Science for Condensed Matter Physics // Angelo Ziletti, PhD // Oct 2021</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59F479D-7533-4EEF-A06F-7CD2FE3DB90D}" type="slidenum">
              <a:rPr lang="en-US" noProof="0" smtClean="0"/>
              <a:t>‹#›</a:t>
            </a:fld>
            <a:endParaRPr lang="en-US" noProof="0"/>
          </a:p>
        </p:txBody>
      </p:sp>
    </p:spTree>
    <p:extLst>
      <p:ext uri="{BB962C8B-B14F-4D97-AF65-F5344CB8AC3E}">
        <p14:creationId xmlns:p14="http://schemas.microsoft.com/office/powerpoint/2010/main" val="370703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950CE4CA-34EA-472D-A23C-1DE165FCAA2F}"/>
              </a:ext>
            </a:extLst>
          </p:cNvPr>
          <p:cNvSpPr>
            <a:spLocks noGrp="1"/>
          </p:cNvSpPr>
          <p:nvPr>
            <p:ph type="dt" sz="half" idx="10"/>
          </p:nvPr>
        </p:nvSpPr>
        <p:spPr>
          <a:xfrm>
            <a:off x="7605951" y="6423914"/>
            <a:ext cx="2844799" cy="365125"/>
          </a:xfrm>
        </p:spPr>
        <p:txBody>
          <a:bodyPr/>
          <a:lstStyle/>
          <a:p>
            <a:fld id="{B1E27CAE-7306-4426-9A51-62B8DB0F726F}" type="datetime1">
              <a:rPr lang="en-US" noProof="0" smtClean="0"/>
              <a:t>4/9/2022</a:t>
            </a:fld>
            <a:endParaRPr lang="en-US" noProof="0"/>
          </a:p>
        </p:txBody>
      </p:sp>
      <p:sp>
        <p:nvSpPr>
          <p:cNvPr id="9" name="Slide Number Placeholder 8">
            <a:extLst>
              <a:ext uri="{FF2B5EF4-FFF2-40B4-BE49-F238E27FC236}">
                <a16:creationId xmlns:a16="http://schemas.microsoft.com/office/drawing/2014/main" id="{52AC1173-613F-48B1-B860-00397875FEEA}"/>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0" name="Footer Placeholder 5">
            <a:extLst>
              <a:ext uri="{FF2B5EF4-FFF2-40B4-BE49-F238E27FC236}">
                <a16:creationId xmlns:a16="http://schemas.microsoft.com/office/drawing/2014/main" id="{94036C93-814B-4155-A748-7731CA60AC88}"/>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
        <p:nvSpPr>
          <p:cNvPr id="11" name="Rectangle 10">
            <a:extLst>
              <a:ext uri="{FF2B5EF4-FFF2-40B4-BE49-F238E27FC236}">
                <a16:creationId xmlns:a16="http://schemas.microsoft.com/office/drawing/2014/main" id="{DA4EE69F-D906-40FA-8109-46DF1B1A16FA}"/>
              </a:ext>
            </a:extLst>
          </p:cNvPr>
          <p:cNvSpPr>
            <a:spLocks noChangeAspect="1"/>
          </p:cNvSpPr>
          <p:nvPr userDrawn="1"/>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DC41C5E-3615-4EA8-B8E6-E2B196256B1C}"/>
              </a:ext>
            </a:extLst>
          </p:cNvPr>
          <p:cNvSpPr>
            <a:spLocks noGrp="1"/>
          </p:cNvSpPr>
          <p:nvPr>
            <p:ph type="title"/>
          </p:nvPr>
        </p:nvSpPr>
        <p:spPr>
          <a:xfrm>
            <a:off x="581193" y="729658"/>
            <a:ext cx="11029616" cy="988332"/>
          </a:xfrm>
        </p:spPr>
        <p:txBody>
          <a:bodyPr/>
          <a:lstStyle>
            <a:lvl1pPr>
              <a:defRPr>
                <a:solidFill>
                  <a:schemeClr val="bg1"/>
                </a:solidFill>
              </a:defRPr>
            </a:lvl1pPr>
          </a:lstStyle>
          <a:p>
            <a:r>
              <a:rPr lang="en-US" noProof="0"/>
              <a:t>Click to edit Master title style</a:t>
            </a:r>
          </a:p>
        </p:txBody>
      </p:sp>
      <p:sp>
        <p:nvSpPr>
          <p:cNvPr id="13" name="Text Placeholder 2">
            <a:extLst>
              <a:ext uri="{FF2B5EF4-FFF2-40B4-BE49-F238E27FC236}">
                <a16:creationId xmlns:a16="http://schemas.microsoft.com/office/drawing/2014/main" id="{9555D9C2-1EA2-4557-9496-E7AEA7A128B8}"/>
              </a:ext>
            </a:extLst>
          </p:cNvPr>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4" name="Content Placeholder 3">
            <a:extLst>
              <a:ext uri="{FF2B5EF4-FFF2-40B4-BE49-F238E27FC236}">
                <a16:creationId xmlns:a16="http://schemas.microsoft.com/office/drawing/2014/main" id="{A464C6A4-3497-4DA5-945D-7A771E383ACF}"/>
              </a:ext>
            </a:extLst>
          </p:cNvPr>
          <p:cNvSpPr>
            <a:spLocks noGrp="1"/>
          </p:cNvSpPr>
          <p:nvPr>
            <p:ph sz="half" idx="2"/>
          </p:nvPr>
        </p:nvSpPr>
        <p:spPr>
          <a:xfrm>
            <a:off x="581194"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4">
            <a:extLst>
              <a:ext uri="{FF2B5EF4-FFF2-40B4-BE49-F238E27FC236}">
                <a16:creationId xmlns:a16="http://schemas.microsoft.com/office/drawing/2014/main" id="{91C3F39A-C070-4EEB-9285-4EFBEE5FB54A}"/>
              </a:ext>
            </a:extLst>
          </p:cNvPr>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Content Placeholder 5">
            <a:extLst>
              <a:ext uri="{FF2B5EF4-FFF2-40B4-BE49-F238E27FC236}">
                <a16:creationId xmlns:a16="http://schemas.microsoft.com/office/drawing/2014/main" id="{07E4AC67-32FA-4B42-9340-5E57C82F7437}"/>
              </a:ext>
            </a:extLst>
          </p:cNvPr>
          <p:cNvSpPr>
            <a:spLocks noGrp="1"/>
          </p:cNvSpPr>
          <p:nvPr>
            <p:ph sz="quarter" idx="4"/>
          </p:nvPr>
        </p:nvSpPr>
        <p:spPr>
          <a:xfrm>
            <a:off x="6217709" y="2926052"/>
            <a:ext cx="5393100" cy="2934999"/>
          </a:xfrm>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F22525-79A2-451F-9944-47D4183A4515}"/>
              </a:ext>
            </a:extLst>
          </p:cNvPr>
          <p:cNvSpPr>
            <a:spLocks noGrp="1"/>
          </p:cNvSpPr>
          <p:nvPr>
            <p:ph type="dt" sz="half" idx="10"/>
          </p:nvPr>
        </p:nvSpPr>
        <p:spPr>
          <a:xfrm>
            <a:off x="7605951" y="6423914"/>
            <a:ext cx="2844799" cy="365125"/>
          </a:xfrm>
        </p:spPr>
        <p:txBody>
          <a:bodyPr/>
          <a:lstStyle/>
          <a:p>
            <a:fld id="{FA093F73-3EC2-4F37-8928-026A731F934E}" type="datetime1">
              <a:rPr lang="en-US" noProof="0" smtClean="0"/>
              <a:t>4/9/2022</a:t>
            </a:fld>
            <a:endParaRPr lang="en-US" noProof="0"/>
          </a:p>
        </p:txBody>
      </p:sp>
      <p:sp>
        <p:nvSpPr>
          <p:cNvPr id="5" name="Slide Number Placeholder 4">
            <a:extLst>
              <a:ext uri="{FF2B5EF4-FFF2-40B4-BE49-F238E27FC236}">
                <a16:creationId xmlns:a16="http://schemas.microsoft.com/office/drawing/2014/main" id="{8B9B8C25-AF44-4D9D-A667-69D9A92B1C59}"/>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6" name="Footer Placeholder 5">
            <a:extLst>
              <a:ext uri="{FF2B5EF4-FFF2-40B4-BE49-F238E27FC236}">
                <a16:creationId xmlns:a16="http://schemas.microsoft.com/office/drawing/2014/main" id="{EFF54790-C8AC-4CF8-8E89-80C5C90F3A17}"/>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
        <p:nvSpPr>
          <p:cNvPr id="7" name="Rectangle 6">
            <a:extLst>
              <a:ext uri="{FF2B5EF4-FFF2-40B4-BE49-F238E27FC236}">
                <a16:creationId xmlns:a16="http://schemas.microsoft.com/office/drawing/2014/main" id="{0020220C-6241-4A3B-9017-445FC82876DD}"/>
              </a:ext>
            </a:extLst>
          </p:cNvPr>
          <p:cNvSpPr>
            <a:spLocks noChangeAspect="1"/>
          </p:cNvSpPr>
          <p:nvPr userDrawn="1"/>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12206A44-565D-4C18-8891-86387B90115A}"/>
              </a:ext>
            </a:extLst>
          </p:cNvPr>
          <p:cNvSpPr>
            <a:spLocks noGrp="1"/>
          </p:cNvSpPr>
          <p:nvPr>
            <p:ph type="title"/>
          </p:nvPr>
        </p:nvSpPr>
        <p:spPr>
          <a:xfrm>
            <a:off x="575894" y="729658"/>
            <a:ext cx="11029616" cy="988332"/>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00412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A4B42F-2C80-4037-BF8E-C209D59D9300}"/>
              </a:ext>
            </a:extLst>
          </p:cNvPr>
          <p:cNvSpPr>
            <a:spLocks noGrp="1"/>
          </p:cNvSpPr>
          <p:nvPr>
            <p:ph type="dt" sz="half" idx="10"/>
          </p:nvPr>
        </p:nvSpPr>
        <p:spPr>
          <a:xfrm>
            <a:off x="7605951" y="6435376"/>
            <a:ext cx="2844799" cy="365125"/>
          </a:xfrm>
        </p:spPr>
        <p:txBody>
          <a:bodyPr/>
          <a:lstStyle/>
          <a:p>
            <a:fld id="{23E21D22-77F2-4397-A67B-68FF7EFD3E79}" type="datetime1">
              <a:rPr lang="en-US" noProof="0" smtClean="0"/>
              <a:t>4/9/2022</a:t>
            </a:fld>
            <a:endParaRPr lang="en-US" noProof="0"/>
          </a:p>
        </p:txBody>
      </p:sp>
      <p:sp>
        <p:nvSpPr>
          <p:cNvPr id="4" name="Slide Number Placeholder 3">
            <a:extLst>
              <a:ext uri="{FF2B5EF4-FFF2-40B4-BE49-F238E27FC236}">
                <a16:creationId xmlns:a16="http://schemas.microsoft.com/office/drawing/2014/main" id="{78E56474-3A38-4097-8649-FAF662D8CFF7}"/>
              </a:ext>
            </a:extLst>
          </p:cNvPr>
          <p:cNvSpPr>
            <a:spLocks noGrp="1"/>
          </p:cNvSpPr>
          <p:nvPr>
            <p:ph type="sldNum" sz="quarter" idx="12"/>
          </p:nvPr>
        </p:nvSpPr>
        <p:spPr>
          <a:xfrm>
            <a:off x="10795363" y="6435376"/>
            <a:ext cx="1052510" cy="365125"/>
          </a:xfrm>
        </p:spPr>
        <p:txBody>
          <a:bodyPr/>
          <a:lstStyle/>
          <a:p>
            <a:fld id="{F603CDE5-C1D8-4EDD-870F-A498BAFA520F}" type="slidenum">
              <a:rPr lang="en-US" noProof="0" smtClean="0"/>
              <a:t>‹#›</a:t>
            </a:fld>
            <a:endParaRPr lang="en-US" noProof="0"/>
          </a:p>
        </p:txBody>
      </p:sp>
      <p:sp>
        <p:nvSpPr>
          <p:cNvPr id="5" name="Footer Placeholder 5">
            <a:extLst>
              <a:ext uri="{FF2B5EF4-FFF2-40B4-BE49-F238E27FC236}">
                <a16:creationId xmlns:a16="http://schemas.microsoft.com/office/drawing/2014/main" id="{FF907DD0-6A5F-4994-AB77-82E297226896}"/>
              </a:ext>
            </a:extLst>
          </p:cNvPr>
          <p:cNvSpPr>
            <a:spLocks noGrp="1"/>
          </p:cNvSpPr>
          <p:nvPr>
            <p:ph type="ftr" sz="quarter" idx="11"/>
          </p:nvPr>
        </p:nvSpPr>
        <p:spPr>
          <a:xfrm>
            <a:off x="355101" y="6435376"/>
            <a:ext cx="6818262" cy="365125"/>
          </a:xfrm>
        </p:spPr>
        <p:txBody>
          <a:bodyPr/>
          <a:lstStyle/>
          <a:p>
            <a:pPr algn="l"/>
            <a:r>
              <a:rPr lang="en-US" noProof="0"/>
              <a:t>Data Science for Condensed Matter Physics // Angelo Ziletti, PhD // Oct 2021</a:t>
            </a:r>
          </a:p>
        </p:txBody>
      </p:sp>
    </p:spTree>
    <p:extLst>
      <p:ext uri="{BB962C8B-B14F-4D97-AF65-F5344CB8AC3E}">
        <p14:creationId xmlns:p14="http://schemas.microsoft.com/office/powerpoint/2010/main" val="2902114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11BF3AA-AA64-40B2-94AA-20312968771D}"/>
              </a:ext>
            </a:extLst>
          </p:cNvPr>
          <p:cNvSpPr>
            <a:spLocks noGrp="1"/>
          </p:cNvSpPr>
          <p:nvPr>
            <p:ph type="dt" sz="half" idx="10"/>
          </p:nvPr>
        </p:nvSpPr>
        <p:spPr>
          <a:xfrm>
            <a:off x="7605951" y="6423914"/>
            <a:ext cx="2844799" cy="365125"/>
          </a:xfrm>
        </p:spPr>
        <p:txBody>
          <a:bodyPr/>
          <a:lstStyle/>
          <a:p>
            <a:fld id="{D59587A0-8847-457A-A5CC-EBFABBB5D3C0}" type="datetime1">
              <a:rPr lang="en-US" noProof="0" smtClean="0"/>
              <a:t>4/9/2022</a:t>
            </a:fld>
            <a:endParaRPr lang="en-US" noProof="0"/>
          </a:p>
        </p:txBody>
      </p:sp>
      <p:sp>
        <p:nvSpPr>
          <p:cNvPr id="7" name="Slide Number Placeholder 6">
            <a:extLst>
              <a:ext uri="{FF2B5EF4-FFF2-40B4-BE49-F238E27FC236}">
                <a16:creationId xmlns:a16="http://schemas.microsoft.com/office/drawing/2014/main" id="{E1444EA1-5452-4A23-B72D-9B65C311F2FC}"/>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3A5BB48A-749C-4DBB-8723-91ACE9CEA73E}"/>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
        <p:nvSpPr>
          <p:cNvPr id="9" name="Rectangle 8">
            <a:extLst>
              <a:ext uri="{FF2B5EF4-FFF2-40B4-BE49-F238E27FC236}">
                <a16:creationId xmlns:a16="http://schemas.microsoft.com/office/drawing/2014/main" id="{24F70AE1-0373-4B8E-9C6F-A87681145315}"/>
              </a:ext>
            </a:extLst>
          </p:cNvPr>
          <p:cNvSpPr>
            <a:spLocks noChangeAspect="1"/>
          </p:cNvSpPr>
          <p:nvPr userDrawn="1"/>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A4CFD6FA-0DEF-4E30-82DA-0BAB26B41E5B}"/>
              </a:ext>
            </a:extLst>
          </p:cNvPr>
          <p:cNvSpPr>
            <a:spLocks noGrp="1"/>
          </p:cNvSpPr>
          <p:nvPr>
            <p:ph type="title"/>
          </p:nvPr>
        </p:nvSpPr>
        <p:spPr>
          <a:xfrm>
            <a:off x="581192" y="5262296"/>
            <a:ext cx="4909445" cy="689514"/>
          </a:xfrm>
        </p:spPr>
        <p:txBody>
          <a:bodyPr anchor="ctr"/>
          <a:lstStyle>
            <a:lvl1pPr algn="l">
              <a:defRPr sz="2000" b="0">
                <a:solidFill>
                  <a:schemeClr val="accent1">
                    <a:lumMod val="50000"/>
                  </a:schemeClr>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C01EE411-05BB-43B4-BF85-4222430030F4}"/>
              </a:ext>
            </a:extLst>
          </p:cNvPr>
          <p:cNvSpPr>
            <a:spLocks noGrp="1"/>
          </p:cNvSpPr>
          <p:nvPr>
            <p:ph idx="1"/>
          </p:nvPr>
        </p:nvSpPr>
        <p:spPr>
          <a:xfrm>
            <a:off x="447816" y="601200"/>
            <a:ext cx="11292840" cy="4204800"/>
          </a:xfrm>
        </p:spPr>
        <p:txBody>
          <a:bodyPr anchor="t" anchorCtr="0">
            <a:no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ext Placeholder 3">
            <a:extLst>
              <a:ext uri="{FF2B5EF4-FFF2-40B4-BE49-F238E27FC236}">
                <a16:creationId xmlns:a16="http://schemas.microsoft.com/office/drawing/2014/main" id="{7C2A48C1-57D3-4A3D-B843-6ACC41EEE8E6}"/>
              </a:ext>
            </a:extLst>
          </p:cNvPr>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1402279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370313EA-15DD-4691-BEC3-61282522B2FC}" type="datetime1">
              <a:rPr lang="en-US" noProof="0" smtClean="0"/>
              <a:t>4/9/2022</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8" name="Footer Placeholder 5">
            <a:extLst>
              <a:ext uri="{FF2B5EF4-FFF2-40B4-BE49-F238E27FC236}">
                <a16:creationId xmlns:a16="http://schemas.microsoft.com/office/drawing/2014/main" id="{D740D193-BF72-46A1-AFE9-DA960BABE465}"/>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
        <p:nvSpPr>
          <p:cNvPr id="9" name="Title 1">
            <a:extLst>
              <a:ext uri="{FF2B5EF4-FFF2-40B4-BE49-F238E27FC236}">
                <a16:creationId xmlns:a16="http://schemas.microsoft.com/office/drawing/2014/main" id="{F47352EA-4890-4FE1-97BD-8CCB09F58794}"/>
              </a:ext>
            </a:extLst>
          </p:cNvPr>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noProof="0"/>
              <a:t>Click to edit Master title style</a:t>
            </a:r>
          </a:p>
        </p:txBody>
      </p:sp>
      <p:sp>
        <p:nvSpPr>
          <p:cNvPr id="10" name="Picture Placeholder 2">
            <a:extLst>
              <a:ext uri="{FF2B5EF4-FFF2-40B4-BE49-F238E27FC236}">
                <a16:creationId xmlns:a16="http://schemas.microsoft.com/office/drawing/2014/main" id="{EEBAE269-6AC1-4BFB-8694-696AFD04DC84}"/>
              </a:ext>
            </a:extLst>
          </p:cNvPr>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p>
        </p:txBody>
      </p:sp>
      <p:sp>
        <p:nvSpPr>
          <p:cNvPr id="11" name="Text Placeholder 3">
            <a:extLst>
              <a:ext uri="{FF2B5EF4-FFF2-40B4-BE49-F238E27FC236}">
                <a16:creationId xmlns:a16="http://schemas.microsoft.com/office/drawing/2014/main" id="{F67E35A4-831E-477F-9962-C62C2A6492CD}"/>
              </a:ext>
            </a:extLst>
          </p:cNvPr>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300810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242275"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358529"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4" name="Text Placeholder 3">
            <a:extLst>
              <a:ext uri="{FF2B5EF4-FFF2-40B4-BE49-F238E27FC236}">
                <a16:creationId xmlns:a16="http://schemas.microsoft.com/office/drawing/2014/main" id="{9AC935A1-3DFF-457D-8C70-E337C3D84F5A}"/>
              </a:ext>
            </a:extLst>
          </p:cNvPr>
          <p:cNvSpPr>
            <a:spLocks noGrp="1"/>
          </p:cNvSpPr>
          <p:nvPr>
            <p:ph type="body" sz="half" idx="2"/>
          </p:nvPr>
        </p:nvSpPr>
        <p:spPr>
          <a:xfrm>
            <a:off x="358529" y="2057400"/>
            <a:ext cx="3790884" cy="3811588"/>
          </a:xfrm>
        </p:spPr>
        <p:txBody>
          <a:bodyPr anchor="t" anchorCtr="0"/>
          <a:lstStyle>
            <a:lvl1pPr marL="216000" indent="-216000">
              <a:lnSpc>
                <a:spcPct val="90000"/>
              </a:lnSpc>
              <a:buFont typeface="Wingdings" panose="05000000000000000000" pitchFamily="2" charset="2"/>
              <a:buChar char="§"/>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B920A77-995B-4ABE-BD5D-46EC0070254F}" type="datetime1">
              <a:rPr lang="en-US" noProof="0" smtClean="0"/>
              <a:t>4/9/2022</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Footer Placeholder 5">
            <a:extLst>
              <a:ext uri="{FF2B5EF4-FFF2-40B4-BE49-F238E27FC236}">
                <a16:creationId xmlns:a16="http://schemas.microsoft.com/office/drawing/2014/main" id="{A620A17C-5577-4021-9044-146DC609ECC5}"/>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Tree>
    <p:extLst>
      <p:ext uri="{BB962C8B-B14F-4D97-AF65-F5344CB8AC3E}">
        <p14:creationId xmlns:p14="http://schemas.microsoft.com/office/powerpoint/2010/main" val="2686224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 with Caption_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842E67-35F4-4EC2-B5B4-6D02111EDAD7}"/>
              </a:ext>
            </a:extLst>
          </p:cNvPr>
          <p:cNvSpPr>
            <a:spLocks noGrp="1"/>
          </p:cNvSpPr>
          <p:nvPr>
            <p:ph type="pic" idx="1"/>
          </p:nvPr>
        </p:nvSpPr>
        <p:spPr>
          <a:xfrm>
            <a:off x="441959"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10" name="Picture Placeholder 2">
            <a:extLst>
              <a:ext uri="{FF2B5EF4-FFF2-40B4-BE49-F238E27FC236}">
                <a16:creationId xmlns:a16="http://schemas.microsoft.com/office/drawing/2014/main" id="{6553049D-F1F2-4E3C-B0A3-D2BCB35B18A8}"/>
              </a:ext>
            </a:extLst>
          </p:cNvPr>
          <p:cNvSpPr>
            <a:spLocks noGrp="1"/>
          </p:cNvSpPr>
          <p:nvPr>
            <p:ph type="pic" idx="13"/>
          </p:nvPr>
        </p:nvSpPr>
        <p:spPr>
          <a:xfrm>
            <a:off x="8047164" y="641101"/>
            <a:ext cx="3702877" cy="5749461"/>
          </a:xfrm>
          <a:solidFill>
            <a:schemeClr val="bg1">
              <a:lumMod val="85000"/>
            </a:schemeClr>
          </a:solidFill>
        </p:spPr>
        <p:txBody>
          <a:bodyPr>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a:extLst>
              <a:ext uri="{FF2B5EF4-FFF2-40B4-BE49-F238E27FC236}">
                <a16:creationId xmlns:a16="http://schemas.microsoft.com/office/drawing/2014/main" id="{1791EB1F-E7C6-4FF7-BE74-BEF6056BACE4}"/>
              </a:ext>
            </a:extLst>
          </p:cNvPr>
          <p:cNvSpPr>
            <a:spLocks noGrp="1"/>
          </p:cNvSpPr>
          <p:nvPr>
            <p:ph type="title"/>
          </p:nvPr>
        </p:nvSpPr>
        <p:spPr>
          <a:xfrm>
            <a:off x="4144457" y="457200"/>
            <a:ext cx="3790884" cy="1600200"/>
          </a:xfrm>
        </p:spPr>
        <p:txBody>
          <a:bodyPr anchor="b">
            <a:normAutofit/>
          </a:bodyPr>
          <a:lstStyle>
            <a:lvl1pPr>
              <a:defRPr sz="2800">
                <a:solidFill>
                  <a:schemeClr val="accent1">
                    <a:lumMod val="75000"/>
                  </a:schemeClr>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506B7143-9C17-4A62-9B23-F2717C500886}"/>
              </a:ext>
            </a:extLst>
          </p:cNvPr>
          <p:cNvSpPr>
            <a:spLocks noGrp="1"/>
          </p:cNvSpPr>
          <p:nvPr>
            <p:ph type="dt" sz="half" idx="10"/>
          </p:nvPr>
        </p:nvSpPr>
        <p:spPr>
          <a:xfrm>
            <a:off x="7605951" y="6423914"/>
            <a:ext cx="2844799" cy="365125"/>
          </a:xfrm>
        </p:spPr>
        <p:txBody>
          <a:bodyPr/>
          <a:lstStyle/>
          <a:p>
            <a:fld id="{C2F6DA60-BB55-4B73-87FA-8DBEB28099CD}" type="datetime1">
              <a:rPr lang="en-US" noProof="0" smtClean="0"/>
              <a:t>4/9/2022</a:t>
            </a:fld>
            <a:endParaRPr lang="en-US" noProof="0"/>
          </a:p>
        </p:txBody>
      </p:sp>
      <p:sp>
        <p:nvSpPr>
          <p:cNvPr id="7" name="Slide Number Placeholder 6">
            <a:extLst>
              <a:ext uri="{FF2B5EF4-FFF2-40B4-BE49-F238E27FC236}">
                <a16:creationId xmlns:a16="http://schemas.microsoft.com/office/drawing/2014/main" id="{7DD0075C-AB97-4D80-BF0E-6D96D0A8F963}"/>
              </a:ext>
            </a:extLst>
          </p:cNvPr>
          <p:cNvSpPr>
            <a:spLocks noGrp="1"/>
          </p:cNvSpPr>
          <p:nvPr>
            <p:ph type="sldNum" sz="quarter" idx="12"/>
          </p:nvPr>
        </p:nvSpPr>
        <p:spPr>
          <a:xfrm>
            <a:off x="10795363" y="6423914"/>
            <a:ext cx="1052510" cy="365125"/>
          </a:xfrm>
        </p:spPr>
        <p:txBody>
          <a:bodyPr/>
          <a:lstStyle/>
          <a:p>
            <a:fld id="{F603CDE5-C1D8-4EDD-870F-A498BAFA520F}" type="slidenum">
              <a:rPr lang="en-US" noProof="0" smtClean="0"/>
              <a:t>‹#›</a:t>
            </a:fld>
            <a:endParaRPr lang="en-US" noProof="0"/>
          </a:p>
        </p:txBody>
      </p:sp>
      <p:sp>
        <p:nvSpPr>
          <p:cNvPr id="11" name="Content Placeholder 8">
            <a:extLst>
              <a:ext uri="{FF2B5EF4-FFF2-40B4-BE49-F238E27FC236}">
                <a16:creationId xmlns:a16="http://schemas.microsoft.com/office/drawing/2014/main" id="{8C645043-BE6A-4D32-ACA9-AB593DA6BC9F}"/>
              </a:ext>
            </a:extLst>
          </p:cNvPr>
          <p:cNvSpPr>
            <a:spLocks noGrp="1"/>
          </p:cNvSpPr>
          <p:nvPr>
            <p:ph sz="quarter" idx="14"/>
          </p:nvPr>
        </p:nvSpPr>
        <p:spPr>
          <a:xfrm>
            <a:off x="4144457" y="2057400"/>
            <a:ext cx="3791456" cy="386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Footer Placeholder 5">
            <a:extLst>
              <a:ext uri="{FF2B5EF4-FFF2-40B4-BE49-F238E27FC236}">
                <a16:creationId xmlns:a16="http://schemas.microsoft.com/office/drawing/2014/main" id="{3D444C08-6A3A-4BFB-9494-43F3DE33E919}"/>
              </a:ext>
            </a:extLst>
          </p:cNvPr>
          <p:cNvSpPr>
            <a:spLocks noGrp="1"/>
          </p:cNvSpPr>
          <p:nvPr>
            <p:ph type="ftr" sz="quarter" idx="11"/>
          </p:nvPr>
        </p:nvSpPr>
        <p:spPr>
          <a:xfrm>
            <a:off x="355101" y="6423914"/>
            <a:ext cx="6818262" cy="365125"/>
          </a:xfrm>
        </p:spPr>
        <p:txBody>
          <a:bodyPr/>
          <a:lstStyle/>
          <a:p>
            <a:pPr algn="l"/>
            <a:r>
              <a:rPr lang="en-US" noProof="0"/>
              <a:t>Data Science for Condensed Matter Physics // Angelo Ziletti, PhD // Oct 2021</a:t>
            </a:r>
          </a:p>
        </p:txBody>
      </p:sp>
    </p:spTree>
    <p:extLst>
      <p:ext uri="{BB962C8B-B14F-4D97-AF65-F5344CB8AC3E}">
        <p14:creationId xmlns:p14="http://schemas.microsoft.com/office/powerpoint/2010/main" val="144552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accent1"/>
                </a:solidFill>
              </a:defRPr>
            </a:lvl1pPr>
          </a:lstStyle>
          <a:p>
            <a:fld id="{E67FDDB7-C2C0-4F46-A870-040C354B9D6C}" type="datetime1">
              <a:rPr lang="en-US" smtClean="0"/>
              <a:t>4/9/2022</a:t>
            </a:fld>
            <a:endParaRPr lang="en-US"/>
          </a:p>
        </p:txBody>
      </p:sp>
      <p:sp>
        <p:nvSpPr>
          <p:cNvPr id="5" name="Footer Placeholder 4"/>
          <p:cNvSpPr>
            <a:spLocks noGrp="1"/>
          </p:cNvSpPr>
          <p:nvPr>
            <p:ph type="ftr" sz="quarter" idx="3"/>
          </p:nvPr>
        </p:nvSpPr>
        <p:spPr>
          <a:xfrm>
            <a:off x="484940" y="6423914"/>
            <a:ext cx="6917210" cy="365125"/>
          </a:xfrm>
          <a:prstGeom prst="rect">
            <a:avLst/>
          </a:prstGeom>
        </p:spPr>
        <p:txBody>
          <a:bodyPr vert="horz" lIns="91440" tIns="45720" rIns="91440" bIns="45720" rtlCol="0" anchor="ctr"/>
          <a:lstStyle>
            <a:lvl1pPr algn="l">
              <a:defRPr sz="900" cap="all">
                <a:solidFill>
                  <a:schemeClr val="accent1"/>
                </a:solidFill>
              </a:defRPr>
            </a:lvl1pPr>
          </a:lstStyle>
          <a:p>
            <a:r>
              <a:rPr lang="en-US"/>
              <a:t>Data Science for Condensed Matter Physics // Angelo Ziletti, PhD // Oct 2021</a:t>
            </a:r>
          </a:p>
        </p:txBody>
      </p:sp>
      <p:sp>
        <p:nvSpPr>
          <p:cNvPr id="6" name="Slide Number Placeholder 5"/>
          <p:cNvSpPr>
            <a:spLocks noGrp="1"/>
          </p:cNvSpPr>
          <p:nvPr>
            <p:ph type="sldNum" sz="quarter" idx="4"/>
          </p:nvPr>
        </p:nvSpPr>
        <p:spPr>
          <a:xfrm>
            <a:off x="10795363" y="6423914"/>
            <a:ext cx="1052510"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pPr/>
              <a:t>‹#›</a:t>
            </a:fld>
            <a:endParaRPr lang="en-US"/>
          </a:p>
        </p:txBody>
      </p:sp>
      <p:sp>
        <p:nvSpPr>
          <p:cNvPr id="9" name="Rectangle 8"/>
          <p:cNvSpPr/>
          <p:nvPr/>
        </p:nvSpPr>
        <p:spPr>
          <a:xfrm>
            <a:off x="446534" y="455422"/>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6120"/>
            <a:ext cx="3703320" cy="9360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6120"/>
            <a:ext cx="3703320" cy="9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93872371"/>
      </p:ext>
    </p:extLst>
  </p:cSld>
  <p:clrMap bg1="lt1" tx1="dk1" bg2="lt2" tx2="dk2" accent1="accent1" accent2="accent2" accent3="accent3" accent4="accent4" accent5="accent5" accent6="accent6" hlink="hlink" folHlink="folHlink"/>
  <p:sldLayoutIdLst>
    <p:sldLayoutId id="2147483714" r:id="rId1"/>
    <p:sldLayoutId id="2147483743" r:id="rId2"/>
    <p:sldLayoutId id="2147483734" r:id="rId3"/>
    <p:sldLayoutId id="2147483735" r:id="rId4"/>
    <p:sldLayoutId id="2147483736" r:id="rId5"/>
    <p:sldLayoutId id="2147483737" r:id="rId6"/>
    <p:sldLayoutId id="2147483738" r:id="rId7"/>
    <p:sldLayoutId id="2147483740" r:id="rId8"/>
    <p:sldLayoutId id="2147483741" r:id="rId9"/>
    <p:sldLayoutId id="2147483745" r:id="rId10"/>
    <p:sldLayoutId id="2147483742" r:id="rId11"/>
    <p:sldLayoutId id="2147483739" r:id="rId12"/>
    <p:sldLayoutId id="2147483751" r:id="rId13"/>
    <p:sldLayoutId id="2147483744" r:id="rId14"/>
    <p:sldLayoutId id="2147483748" r:id="rId15"/>
    <p:sldLayoutId id="2147483750" r:id="rId16"/>
    <p:sldLayoutId id="2147483752" r:id="rId17"/>
  </p:sldLayoutIdLst>
  <p:hf hd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54" Type="http://schemas.openxmlformats.org/officeDocument/2006/relationships/customXml" Target="../ink/ink15.xml"/><Relationship Id="rId159" Type="http://schemas.openxmlformats.org/officeDocument/2006/relationships/image" Target="../media/image83.png"/><Relationship Id="rId175" Type="http://schemas.openxmlformats.org/officeDocument/2006/relationships/customXml" Target="../ink/ink31.xml"/><Relationship Id="rId7" Type="http://schemas.openxmlformats.org/officeDocument/2006/relationships/image" Target="../media/image5.png"/><Relationship Id="rId162" Type="http://schemas.openxmlformats.org/officeDocument/2006/relationships/customXml" Target="../ink/ink19.xml"/><Relationship Id="rId170" Type="http://schemas.openxmlformats.org/officeDocument/2006/relationships/customXml" Target="../ink/ink26.xml"/><Relationship Id="rId183" Type="http://schemas.openxmlformats.org/officeDocument/2006/relationships/customXml" Target="../ink/ink39.xml"/><Relationship Id="rId191" Type="http://schemas.openxmlformats.org/officeDocument/2006/relationships/customXml" Target="../ink/ink47.xml"/><Relationship Id="rId2" Type="http://schemas.openxmlformats.org/officeDocument/2006/relationships/notesSlide" Target="../notesSlides/notesSlide1.xml"/><Relationship Id="rId16" Type="http://schemas.openxmlformats.org/officeDocument/2006/relationships/customXml" Target="../ink/ink7.xml"/><Relationship Id="rId11" Type="http://schemas.openxmlformats.org/officeDocument/2006/relationships/image" Target="../media/image7.png"/><Relationship Id="rId144" Type="http://schemas.openxmlformats.org/officeDocument/2006/relationships/customXml" Target="../ink/ink10.xml"/><Relationship Id="rId149" Type="http://schemas.openxmlformats.org/officeDocument/2006/relationships/image" Target="../media/image78.png"/><Relationship Id="rId157" Type="http://schemas.openxmlformats.org/officeDocument/2006/relationships/image" Target="../media/image82.png"/><Relationship Id="rId178" Type="http://schemas.openxmlformats.org/officeDocument/2006/relationships/customXml" Target="../ink/ink34.xml"/><Relationship Id="rId5" Type="http://schemas.openxmlformats.org/officeDocument/2006/relationships/image" Target="../media/image4.png"/><Relationship Id="rId152" Type="http://schemas.openxmlformats.org/officeDocument/2006/relationships/customXml" Target="../ink/ink14.xml"/><Relationship Id="rId160" Type="http://schemas.openxmlformats.org/officeDocument/2006/relationships/customXml" Target="../ink/ink18.xml"/><Relationship Id="rId165" Type="http://schemas.openxmlformats.org/officeDocument/2006/relationships/customXml" Target="../ink/ink21.xml"/><Relationship Id="rId173" Type="http://schemas.openxmlformats.org/officeDocument/2006/relationships/customXml" Target="../ink/ink29.xml"/><Relationship Id="rId181" Type="http://schemas.openxmlformats.org/officeDocument/2006/relationships/customXml" Target="../ink/ink37.xml"/><Relationship Id="rId186" Type="http://schemas.openxmlformats.org/officeDocument/2006/relationships/customXml" Target="../ink/ink42.xml"/><Relationship Id="rId194" Type="http://schemas.openxmlformats.org/officeDocument/2006/relationships/image" Target="../media/image12.png"/><Relationship Id="rId14" Type="http://schemas.openxmlformats.org/officeDocument/2006/relationships/customXml" Target="../ink/ink6.xml"/><Relationship Id="rId139" Type="http://schemas.openxmlformats.org/officeDocument/2006/relationships/image" Target="../media/image73.png"/><Relationship Id="rId147" Type="http://schemas.openxmlformats.org/officeDocument/2006/relationships/image" Target="../media/image77.png"/><Relationship Id="rId168" Type="http://schemas.openxmlformats.org/officeDocument/2006/relationships/customXml" Target="../ink/ink24.xml"/><Relationship Id="rId8" Type="http://schemas.openxmlformats.org/officeDocument/2006/relationships/customXml" Target="../ink/ink3.xml"/><Relationship Id="rId142" Type="http://schemas.openxmlformats.org/officeDocument/2006/relationships/customXml" Target="../ink/ink9.xml"/><Relationship Id="rId150" Type="http://schemas.openxmlformats.org/officeDocument/2006/relationships/customXml" Target="../ink/ink13.xml"/><Relationship Id="rId155" Type="http://schemas.openxmlformats.org/officeDocument/2006/relationships/image" Target="../media/image81.png"/><Relationship Id="rId163" Type="http://schemas.openxmlformats.org/officeDocument/2006/relationships/image" Target="../media/image10.png"/><Relationship Id="rId171" Type="http://schemas.openxmlformats.org/officeDocument/2006/relationships/customXml" Target="../ink/ink27.xml"/><Relationship Id="rId176" Type="http://schemas.openxmlformats.org/officeDocument/2006/relationships/customXml" Target="../ink/ink32.xml"/><Relationship Id="rId184" Type="http://schemas.openxmlformats.org/officeDocument/2006/relationships/customXml" Target="../ink/ink40.xml"/><Relationship Id="rId189" Type="http://schemas.openxmlformats.org/officeDocument/2006/relationships/customXml" Target="../ink/ink45.xml"/><Relationship Id="rId192" Type="http://schemas.openxmlformats.org/officeDocument/2006/relationships/image" Target="../media/image11.png"/><Relationship Id="rId3" Type="http://schemas.openxmlformats.org/officeDocument/2006/relationships/image" Target="../media/image3.png"/><Relationship Id="rId12" Type="http://schemas.openxmlformats.org/officeDocument/2006/relationships/customXml" Target="../ink/ink5.xml"/><Relationship Id="rId158" Type="http://schemas.openxmlformats.org/officeDocument/2006/relationships/customXml" Target="../ink/ink17.xml"/><Relationship Id="rId140" Type="http://schemas.openxmlformats.org/officeDocument/2006/relationships/customXml" Target="../ink/ink8.xml"/><Relationship Id="rId145" Type="http://schemas.openxmlformats.org/officeDocument/2006/relationships/image" Target="../media/image76.png"/><Relationship Id="rId153" Type="http://schemas.openxmlformats.org/officeDocument/2006/relationships/image" Target="../media/image80.png"/><Relationship Id="rId161" Type="http://schemas.openxmlformats.org/officeDocument/2006/relationships/image" Target="../media/image84.png"/><Relationship Id="rId166" Type="http://schemas.openxmlformats.org/officeDocument/2006/relationships/customXml" Target="../ink/ink22.xml"/><Relationship Id="rId174" Type="http://schemas.openxmlformats.org/officeDocument/2006/relationships/customXml" Target="../ink/ink30.xml"/><Relationship Id="rId179" Type="http://schemas.openxmlformats.org/officeDocument/2006/relationships/customXml" Target="../ink/ink35.xml"/><Relationship Id="rId182" Type="http://schemas.openxmlformats.org/officeDocument/2006/relationships/customXml" Target="../ink/ink38.xml"/><Relationship Id="rId187"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customXml" Target="../ink/ink2.xml"/><Relationship Id="rId190" Type="http://schemas.openxmlformats.org/officeDocument/2006/relationships/customXml" Target="../ink/ink46.xml"/><Relationship Id="rId15" Type="http://schemas.openxmlformats.org/officeDocument/2006/relationships/image" Target="../media/image9.png"/><Relationship Id="rId10" Type="http://schemas.openxmlformats.org/officeDocument/2006/relationships/customXml" Target="../ink/ink4.xml"/><Relationship Id="rId143" Type="http://schemas.openxmlformats.org/officeDocument/2006/relationships/image" Target="../media/image75.png"/><Relationship Id="rId148" Type="http://schemas.openxmlformats.org/officeDocument/2006/relationships/customXml" Target="../ink/ink12.xml"/><Relationship Id="rId151" Type="http://schemas.openxmlformats.org/officeDocument/2006/relationships/image" Target="../media/image79.png"/><Relationship Id="rId156" Type="http://schemas.openxmlformats.org/officeDocument/2006/relationships/customXml" Target="../ink/ink16.xml"/><Relationship Id="rId164" Type="http://schemas.openxmlformats.org/officeDocument/2006/relationships/customXml" Target="../ink/ink20.xml"/><Relationship Id="rId169" Type="http://schemas.openxmlformats.org/officeDocument/2006/relationships/customXml" Target="../ink/ink25.xml"/><Relationship Id="rId177" Type="http://schemas.openxmlformats.org/officeDocument/2006/relationships/customXml" Target="../ink/ink33.xml"/><Relationship Id="rId185" Type="http://schemas.openxmlformats.org/officeDocument/2006/relationships/customXml" Target="../ink/ink41.xml"/><Relationship Id="rId4" Type="http://schemas.openxmlformats.org/officeDocument/2006/relationships/customXml" Target="../ink/ink1.xml"/><Relationship Id="rId9" Type="http://schemas.openxmlformats.org/officeDocument/2006/relationships/image" Target="../media/image6.png"/><Relationship Id="rId172" Type="http://schemas.openxmlformats.org/officeDocument/2006/relationships/customXml" Target="../ink/ink28.xml"/><Relationship Id="rId180" Type="http://schemas.openxmlformats.org/officeDocument/2006/relationships/customXml" Target="../ink/ink36.xml"/><Relationship Id="rId193" Type="http://schemas.openxmlformats.org/officeDocument/2006/relationships/customXml" Target="../ink/ink48.xml"/><Relationship Id="rId13" Type="http://schemas.openxmlformats.org/officeDocument/2006/relationships/image" Target="../media/image8.png"/><Relationship Id="rId141" Type="http://schemas.openxmlformats.org/officeDocument/2006/relationships/image" Target="../media/image74.png"/><Relationship Id="rId146" Type="http://schemas.openxmlformats.org/officeDocument/2006/relationships/customXml" Target="../ink/ink11.xml"/><Relationship Id="rId167" Type="http://schemas.openxmlformats.org/officeDocument/2006/relationships/customXml" Target="../ink/ink23.xml"/><Relationship Id="rId188" Type="http://schemas.openxmlformats.org/officeDocument/2006/relationships/customXml" Target="../ink/ink44.xml"/></Relationships>
</file>

<file path=ppt/slides/_rels/slide10.xml.rels><?xml version="1.0" encoding="UTF-8" standalone="yes"?>
<Relationships xmlns="http://schemas.openxmlformats.org/package/2006/relationships"><Relationship Id="rId3" Type="http://schemas.openxmlformats.org/officeDocument/2006/relationships/hyperlink" Target="https://rail.bombardier.com/en/newsroom.html/bombardier/news/_2020/bt_20201104_bombardier-launches-new-ebi-sense-digital-service-for-predictive-maintenance/en" TargetMode="External"/><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hyperlink" Target="https://new.siemens.com/global/en/products/services/digital-enterprise-services/analytics-artificial-intelligence-services/predictive-services.html" TargetMode="Externa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www.goodfreephotos.com/food/tasty-omelet-food.jpg.php" TargetMode="External"/><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s://ai.googleblog.com/2017/08/transformer-novel-neural-network.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goodfreephotos.com/food/tasty-omelet-food.jpg.php" TargetMode="External"/><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customXml" Target="../ink/ink49.xml"/></Relationships>
</file>

<file path=ppt/slides/_rels/slide15.xml.rels><?xml version="1.0" encoding="UTF-8" standalone="yes"?>
<Relationships xmlns="http://schemas.openxmlformats.org/package/2006/relationships"><Relationship Id="rId3" Type="http://schemas.openxmlformats.org/officeDocument/2006/relationships/hyperlink" Target="https://www.goodfreephotos.com/food/tasty-omelet-food.jpg.php" TargetMode="External"/><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buckmire.blogspot.com/2016/08/2016-rio-olympics-usain-bolt-completes.html" TargetMode="External"/><Relationship Id="rId3" Type="http://schemas.openxmlformats.org/officeDocument/2006/relationships/customXml" Target="../ink/ink50.xml"/><Relationship Id="rId7" Type="http://schemas.openxmlformats.org/officeDocument/2006/relationships/image" Target="../media/image31.jpg"/><Relationship Id="rId12"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hyperlink" Target="https://www.theguardian.com/world/2021/aug/02/italy-celebrates-most-beautiful-day-after-double-olympic-gold" TargetMode="External"/><Relationship Id="rId5" Type="http://schemas.openxmlformats.org/officeDocument/2006/relationships/customXml" Target="../ink/ink51.xml"/><Relationship Id="rId10" Type="http://schemas.openxmlformats.org/officeDocument/2006/relationships/image" Target="../media/image32.jpeg"/><Relationship Id="rId4" Type="http://schemas.openxmlformats.org/officeDocument/2006/relationships/image" Target="../media/image31.png"/><Relationship Id="rId9" Type="http://schemas.openxmlformats.org/officeDocument/2006/relationships/hyperlink" Target="https://creativecommons.org/licenses/by-nd/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mmons.wikimedia.org/wiki/File:Zentrale_des_Bundesnachrichtendienst,_Berlin.jpg" TargetMode="External"/><Relationship Id="rId2" Type="http://schemas.openxmlformats.org/officeDocument/2006/relationships/image" Target="../media/image34.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bbc.com/news/uk-51237665" TargetMode="External"/><Relationship Id="rId1" Type="http://schemas.openxmlformats.org/officeDocument/2006/relationships/slideLayout" Target="../slideLayouts/slideLayout5.xml"/><Relationship Id="rId5" Type="http://schemas.openxmlformats.org/officeDocument/2006/relationships/hyperlink" Target="https://www.theguardian.com/technology/2020/jan/24/met-police-begin-using-live-facial-recognition-cameras" TargetMode="Externa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reichstagsgeb%C3%A4ude-reichstag-berlin-2838571/" TargetMode="External"/><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marcochiappetta/2020/04/25/nvidias-rtx-voice-uses-ai-and-gpus-to-eliminate-noise-from-your-video-conferences/?sh=37206dec3206" TargetMode="External"/><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hyperlink" Target="https://developer.nvidia.com/maxine" TargetMode="Externa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mikkipastel.blogspot.com/2018/03/python-guideline.html" TargetMode="External"/><Relationship Id="rId2" Type="http://schemas.openxmlformats.org/officeDocument/2006/relationships/image" Target="../media/image42.jpeg"/><Relationship Id="rId1" Type="http://schemas.openxmlformats.org/officeDocument/2006/relationships/slideLayout" Target="../slideLayouts/slideLayout12.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hyperlink" Target="https://github.blog/2021-06-29-introducing-github-copilot-ai-pair-programmer/"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ustomXml" Target="../ink/ink52.xml"/><Relationship Id="rId7" Type="http://schemas.openxmlformats.org/officeDocument/2006/relationships/customXml" Target="../ink/ink54.xml"/><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customXml" Target="../ink/ink53.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hyperlink" Target="https://androidpctv.com/netflix-hdr-4k-windows-pc/" TargetMode="External"/><Relationship Id="rId2" Type="http://schemas.openxmlformats.org/officeDocument/2006/relationships/image" Target="../media/image47.jpg"/><Relationship Id="rId1" Type="http://schemas.openxmlformats.org/officeDocument/2006/relationships/slideLayout" Target="../slideLayouts/slideLayout1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hyperlink" Target="https://research.netflix.com/research-area/machine-learning" TargetMode="External"/><Relationship Id="rId7" Type="http://schemas.openxmlformats.org/officeDocument/2006/relationships/customXml" Target="../ink/ink56.xml"/><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00.png"/><Relationship Id="rId5" Type="http://schemas.openxmlformats.org/officeDocument/2006/relationships/customXml" Target="../ink/ink5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hyperlink" Target="https://www.blacklistednews.com/article/77954/amazon-will-be-putting-alexa-devices-in-apartment-units-before-you-move.html" TargetMode="External"/><Relationship Id="rId2" Type="http://schemas.openxmlformats.org/officeDocument/2006/relationships/image" Target="../media/image52.jp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amazon.jobs/en/teams/alexa-ai" TargetMode="External"/><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theallapps.com/duolingo-available-thailand/" TargetMode="External"/><Relationship Id="rId2" Type="http://schemas.openxmlformats.org/officeDocument/2006/relationships/image" Target="../media/image54.jp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angsarap.net/2018/08/15/sourdough-bread/" TargetMode="External"/><Relationship Id="rId2" Type="http://schemas.openxmlformats.org/officeDocument/2006/relationships/image" Target="../media/image5.jpg"/><Relationship Id="rId1" Type="http://schemas.openxmlformats.org/officeDocument/2006/relationships/slideLayout" Target="../slideLayouts/slideLayout12.xml"/><Relationship Id="rId4" Type="http://schemas.openxmlformats.org/officeDocument/2006/relationships/hyperlink" Target="https://creativecommons.org/licenses/by-nc-nd/3.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forbes.com/sites/bernardmarr/2020/10/16/the-amazing-ways-duolingo-is-using-artificial-intelligence-to-deliver-free-language-learning/?sh=4fc4b9155511" TargetMode="External"/><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hyperlink" Target="https://digital.hbs.edu/platform-digit/submission/duolingo-language-learning-through-deep-learning/" TargetMode="Externa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hyperlink" Target="https://www.dailymail.co.uk/health/article-2460192" TargetMode="External"/><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forbes.com/sites/bernardmarr/2018/11/19/is-artificial-intelligence-dangerous-6-ai-risks-everyone-should-know-about/?sh=2354f2222404" TargetMode="Externa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ngeloziletti/data-science-physics" TargetMode="External"/><Relationship Id="rId2" Type="http://schemas.openxmlformats.org/officeDocument/2006/relationships/hyperlink" Target="https://d2l.ai/" TargetMode="Externa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hyperlink" Target="https://web.stanford.edu/~hastie/ElemStatLearn/download.html" TargetMode="External"/><Relationship Id="rId2" Type="http://schemas.openxmlformats.org/officeDocument/2006/relationships/hyperlink" Target="https://www.deeplearningbook.org/" TargetMode="External"/><Relationship Id="rId1" Type="http://schemas.openxmlformats.org/officeDocument/2006/relationships/slideLayout" Target="../slideLayouts/slideLayout17.xml"/><Relationship Id="rId5" Type="http://schemas.openxmlformats.org/officeDocument/2006/relationships/hyperlink" Target="http://introtodeeplearning.com/" TargetMode="External"/><Relationship Id="rId4" Type="http://schemas.openxmlformats.org/officeDocument/2006/relationships/hyperlink" Target="https://www.coursera.org/learn/machine-learning/home/welcom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3" Type="http://schemas.openxmlformats.org/officeDocument/2006/relationships/customXml" Target="../ink/ink62.xml"/><Relationship Id="rId18" Type="http://schemas.openxmlformats.org/officeDocument/2006/relationships/image" Target="../media/image20.png"/><Relationship Id="rId26" Type="http://schemas.openxmlformats.org/officeDocument/2006/relationships/image" Target="../media/image24.png"/><Relationship Id="rId39" Type="http://schemas.openxmlformats.org/officeDocument/2006/relationships/customXml" Target="../ink/ink75.xml"/><Relationship Id="rId21" Type="http://schemas.openxmlformats.org/officeDocument/2006/relationships/customXml" Target="../ink/ink66.xml"/><Relationship Id="rId34" Type="http://schemas.openxmlformats.org/officeDocument/2006/relationships/image" Target="../media/image2810.png"/><Relationship Id="rId42" Type="http://schemas.openxmlformats.org/officeDocument/2006/relationships/image" Target="../media/image3210.png"/><Relationship Id="rId47" Type="http://schemas.openxmlformats.org/officeDocument/2006/relationships/customXml" Target="../ink/ink79.xml"/><Relationship Id="rId7" Type="http://schemas.openxmlformats.org/officeDocument/2006/relationships/customXml" Target="../ink/ink59.xml"/><Relationship Id="rId2" Type="http://schemas.openxmlformats.org/officeDocument/2006/relationships/notesSlide" Target="../notesSlides/notesSlide2.xml"/><Relationship Id="rId16" Type="http://schemas.openxmlformats.org/officeDocument/2006/relationships/image" Target="../media/image19100.png"/><Relationship Id="rId29" Type="http://schemas.openxmlformats.org/officeDocument/2006/relationships/customXml" Target="../ink/ink70.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customXml" Target="../ink/ink61.xml"/><Relationship Id="rId24" Type="http://schemas.openxmlformats.org/officeDocument/2006/relationships/image" Target="../media/image23100.png"/><Relationship Id="rId32" Type="http://schemas.openxmlformats.org/officeDocument/2006/relationships/image" Target="../media/image2710.png"/><Relationship Id="rId37" Type="http://schemas.openxmlformats.org/officeDocument/2006/relationships/customXml" Target="../ink/ink74.xml"/><Relationship Id="rId40" Type="http://schemas.openxmlformats.org/officeDocument/2006/relationships/image" Target="../media/image3110.png"/><Relationship Id="rId45" Type="http://schemas.openxmlformats.org/officeDocument/2006/relationships/customXml" Target="../ink/ink78.xml"/><Relationship Id="rId5" Type="http://schemas.openxmlformats.org/officeDocument/2006/relationships/customXml" Target="../ink/ink58.xml"/><Relationship Id="rId15" Type="http://schemas.openxmlformats.org/officeDocument/2006/relationships/customXml" Target="../ink/ink63.xml"/><Relationship Id="rId23" Type="http://schemas.openxmlformats.org/officeDocument/2006/relationships/customXml" Target="../ink/ink67.xml"/><Relationship Id="rId28" Type="http://schemas.openxmlformats.org/officeDocument/2006/relationships/image" Target="../media/image250.png"/><Relationship Id="rId36" Type="http://schemas.openxmlformats.org/officeDocument/2006/relationships/image" Target="../media/image2910.png"/><Relationship Id="rId10" Type="http://schemas.openxmlformats.org/officeDocument/2006/relationships/image" Target="../media/image16100.png"/><Relationship Id="rId19" Type="http://schemas.openxmlformats.org/officeDocument/2006/relationships/customXml" Target="../ink/ink65.xml"/><Relationship Id="rId31" Type="http://schemas.openxmlformats.org/officeDocument/2006/relationships/customXml" Target="../ink/ink71.xml"/><Relationship Id="rId44" Type="http://schemas.openxmlformats.org/officeDocument/2006/relationships/image" Target="../media/image3310.png"/><Relationship Id="rId4" Type="http://schemas.openxmlformats.org/officeDocument/2006/relationships/image" Target="../media/image13100.png"/><Relationship Id="rId9" Type="http://schemas.openxmlformats.org/officeDocument/2006/relationships/customXml" Target="../ink/ink60.xml"/><Relationship Id="rId14" Type="http://schemas.openxmlformats.org/officeDocument/2006/relationships/image" Target="../media/image18100.png"/><Relationship Id="rId22" Type="http://schemas.openxmlformats.org/officeDocument/2006/relationships/image" Target="../media/image22100.png"/><Relationship Id="rId27" Type="http://schemas.openxmlformats.org/officeDocument/2006/relationships/customXml" Target="../ink/ink69.xml"/><Relationship Id="rId30" Type="http://schemas.openxmlformats.org/officeDocument/2006/relationships/image" Target="../media/image2621.png"/><Relationship Id="rId35" Type="http://schemas.openxmlformats.org/officeDocument/2006/relationships/customXml" Target="../ink/ink73.xml"/><Relationship Id="rId43" Type="http://schemas.openxmlformats.org/officeDocument/2006/relationships/customXml" Target="../ink/ink77.xml"/><Relationship Id="rId48" Type="http://schemas.openxmlformats.org/officeDocument/2006/relationships/image" Target="../media/image350.png"/><Relationship Id="rId8" Type="http://schemas.openxmlformats.org/officeDocument/2006/relationships/image" Target="../media/image15100.png"/><Relationship Id="rId3" Type="http://schemas.openxmlformats.org/officeDocument/2006/relationships/customXml" Target="../ink/ink57.xml"/><Relationship Id="rId12" Type="http://schemas.openxmlformats.org/officeDocument/2006/relationships/image" Target="../media/image17.png"/><Relationship Id="rId17" Type="http://schemas.openxmlformats.org/officeDocument/2006/relationships/customXml" Target="../ink/ink64.xml"/><Relationship Id="rId25" Type="http://schemas.openxmlformats.org/officeDocument/2006/relationships/customXml" Target="../ink/ink68.xml"/><Relationship Id="rId33" Type="http://schemas.openxmlformats.org/officeDocument/2006/relationships/customXml" Target="../ink/ink72.xml"/><Relationship Id="rId38" Type="http://schemas.openxmlformats.org/officeDocument/2006/relationships/image" Target="../media/image3010.png"/><Relationship Id="rId46" Type="http://schemas.openxmlformats.org/officeDocument/2006/relationships/image" Target="../media/image34.png"/><Relationship Id="rId20" Type="http://schemas.openxmlformats.org/officeDocument/2006/relationships/image" Target="../media/image21.png"/><Relationship Id="rId41" Type="http://schemas.openxmlformats.org/officeDocument/2006/relationships/customXml" Target="../ink/ink76.xml"/></Relationships>
</file>

<file path=ppt/slides/_rels/slide37.xml.rels><?xml version="1.0" encoding="UTF-8" standalone="yes"?>
<Relationships xmlns="http://schemas.openxmlformats.org/package/2006/relationships"><Relationship Id="rId3" Type="http://schemas.openxmlformats.org/officeDocument/2006/relationships/hyperlink" Target="The%20Data%20Science%20Venn%20Diagram%20&#8212;%20Drew%20Conway"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angsarap.net/2018/08/15/sourdough-bread/" TargetMode="External"/><Relationship Id="rId2" Type="http://schemas.openxmlformats.org/officeDocument/2006/relationships/image" Target="../media/image5.jp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hyperlink" Target="https://www.bosch.com/stories/smart-oven/" TargetMode="External"/><Relationship Id="rId4"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38/nphys4037" TargetMode="External"/><Relationship Id="rId2" Type="http://schemas.openxmlformats.org/officeDocument/2006/relationships/hyperlink" Target="https://www.nature.com/articles/nphys4035.pdf" TargetMode="Externa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70.png"/></Relationships>
</file>

<file path=ppt/slides/_rels/slide41.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4810.png"/><Relationship Id="rId3" Type="http://schemas.openxmlformats.org/officeDocument/2006/relationships/image" Target="../media/image64.png"/><Relationship Id="rId7" Type="http://schemas.openxmlformats.org/officeDocument/2006/relationships/customXml" Target="../ink/ink80.xml"/><Relationship Id="rId12" Type="http://schemas.openxmlformats.org/officeDocument/2006/relationships/image" Target="../media/image4710.png"/><Relationship Id="rId2" Type="http://schemas.openxmlformats.org/officeDocument/2006/relationships/notesSlide" Target="../notesSlides/notesSlide4.xml"/><Relationship Id="rId16" Type="http://schemas.openxmlformats.org/officeDocument/2006/relationships/image" Target="../media/image5110.png"/><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customXml" Target="../ink/ink82.xml"/><Relationship Id="rId5" Type="http://schemas.openxmlformats.org/officeDocument/2006/relationships/hyperlink" Target="https://www.nature.com/articles/nphys4035.pdf" TargetMode="External"/><Relationship Id="rId15" Type="http://schemas.openxmlformats.org/officeDocument/2006/relationships/image" Target="../media/image5010.png"/><Relationship Id="rId10" Type="http://schemas.openxmlformats.org/officeDocument/2006/relationships/image" Target="../media/image4610.png"/><Relationship Id="rId4" Type="http://schemas.openxmlformats.org/officeDocument/2006/relationships/image" Target="../media/image4110.png"/><Relationship Id="rId9" Type="http://schemas.openxmlformats.org/officeDocument/2006/relationships/customXml" Target="../ink/ink81.xml"/><Relationship Id="rId14" Type="http://schemas.openxmlformats.org/officeDocument/2006/relationships/image" Target="../media/image4910.png"/></Relationships>
</file>

<file path=ppt/slides/_rels/slide42.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600.png"/><Relationship Id="rId3" Type="http://schemas.openxmlformats.org/officeDocument/2006/relationships/hyperlink" Target="https://doi.org/10.1038/nphys4037" TargetMode="External"/><Relationship Id="rId7" Type="http://schemas.openxmlformats.org/officeDocument/2006/relationships/image" Target="../media/image560.png"/><Relationship Id="rId12" Type="http://schemas.openxmlformats.org/officeDocument/2006/relationships/customXml" Target="../ink/ink84.xml"/><Relationship Id="rId2" Type="http://schemas.openxmlformats.org/officeDocument/2006/relationships/image" Target="../media/image4310.png"/><Relationship Id="rId1" Type="http://schemas.openxmlformats.org/officeDocument/2006/relationships/slideLayout" Target="../slideLayouts/slideLayout17.xml"/><Relationship Id="rId6" Type="http://schemas.openxmlformats.org/officeDocument/2006/relationships/image" Target="../media/image550.png"/><Relationship Id="rId11" Type="http://schemas.openxmlformats.org/officeDocument/2006/relationships/image" Target="../media/image590.png"/><Relationship Id="rId5" Type="http://schemas.openxmlformats.org/officeDocument/2006/relationships/image" Target="../media/image540.png"/><Relationship Id="rId15" Type="http://schemas.openxmlformats.org/officeDocument/2006/relationships/image" Target="../media/image610.png"/><Relationship Id="rId10" Type="http://schemas.openxmlformats.org/officeDocument/2006/relationships/customXml" Target="../ink/ink83.xml"/><Relationship Id="rId4" Type="http://schemas.openxmlformats.org/officeDocument/2006/relationships/image" Target="../media/image5310.png"/><Relationship Id="rId9" Type="http://schemas.openxmlformats.org/officeDocument/2006/relationships/image" Target="../media/image580.png"/><Relationship Id="rId14" Type="http://schemas.openxmlformats.org/officeDocument/2006/relationships/customXml" Target="../ink/ink85.xml"/></Relationships>
</file>

<file path=ppt/slides/_rels/slide43.xml.rels><?xml version="1.0" encoding="UTF-8" standalone="yes"?>
<Relationships xmlns="http://schemas.openxmlformats.org/package/2006/relationships"><Relationship Id="rId8" Type="http://schemas.openxmlformats.org/officeDocument/2006/relationships/customXml" Target="../ink/ink87.xml"/><Relationship Id="rId13" Type="http://schemas.openxmlformats.org/officeDocument/2006/relationships/image" Target="../media/image68.png"/><Relationship Id="rId3" Type="http://schemas.openxmlformats.org/officeDocument/2006/relationships/image" Target="../media/image4410.png"/><Relationship Id="rId7" Type="http://schemas.openxmlformats.org/officeDocument/2006/relationships/image" Target="../media/image640.png"/><Relationship Id="rId12" Type="http://schemas.openxmlformats.org/officeDocument/2006/relationships/image" Target="../media/image67.png"/><Relationship Id="rId2" Type="http://schemas.openxmlformats.org/officeDocument/2006/relationships/notesSlide" Target="../notesSlides/notesSlide5.xml"/><Relationship Id="rId16" Type="http://schemas.openxmlformats.org/officeDocument/2006/relationships/image" Target="../media/image70.png"/><Relationship Id="rId1" Type="http://schemas.openxmlformats.org/officeDocument/2006/relationships/slideLayout" Target="../slideLayouts/slideLayout17.xml"/><Relationship Id="rId6" Type="http://schemas.openxmlformats.org/officeDocument/2006/relationships/customXml" Target="../ink/ink86.xml"/><Relationship Id="rId11" Type="http://schemas.openxmlformats.org/officeDocument/2006/relationships/image" Target="../media/image660.png"/><Relationship Id="rId5" Type="http://schemas.openxmlformats.org/officeDocument/2006/relationships/image" Target="../media/image65.png"/><Relationship Id="rId15" Type="http://schemas.openxmlformats.org/officeDocument/2006/relationships/image" Target="../media/image550.png"/><Relationship Id="rId10" Type="http://schemas.openxmlformats.org/officeDocument/2006/relationships/customXml" Target="../ink/ink88.xml"/><Relationship Id="rId4" Type="http://schemas.openxmlformats.org/officeDocument/2006/relationships/hyperlink" Target="https://doi.org/10.1038/nphys4037" TargetMode="External"/><Relationship Id="rId9" Type="http://schemas.openxmlformats.org/officeDocument/2006/relationships/image" Target="../media/image650.png"/><Relationship Id="rId1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hyperlink" Target="https://www.nature.com/articles/s41524-019-0221-0#auth-Jonathan-Schmidt" TargetMode="External"/><Relationship Id="rId2" Type="http://schemas.openxmlformats.org/officeDocument/2006/relationships/image" Target="../media/image66.png"/><Relationship Id="rId1" Type="http://schemas.openxmlformats.org/officeDocument/2006/relationships/slideLayout" Target="../slideLayouts/slideLayout17.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nature.com/articles/s41467-018-04618-6" TargetMode="External"/><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714012" TargetMode="External"/><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technologyreview.com/2017/05/12/105890/with-a-little-ai-apple-watch-may-be-able-to-a-spot-heart-problem/" TargetMode="External"/><Relationship Id="rId1" Type="http://schemas.openxmlformats.org/officeDocument/2006/relationships/slideLayout" Target="../slideLayouts/slideLayout5.xml"/><Relationship Id="rId5" Type="http://schemas.openxmlformats.org/officeDocument/2006/relationships/hyperlink" Target="https://support.apple.com/guide/watch/track-important-health-information-apple-apd0d5d452ce/watchos"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hyperlink" Target="https://gadgetsin.com/philips-sonicare-flexcare-platinum-connected-smart-toothbrush-announced.htm" TargetMode="External"/><Relationship Id="rId2" Type="http://schemas.openxmlformats.org/officeDocument/2006/relationships/image" Target="../media/image17.jpg"/><Relationship Id="rId1" Type="http://schemas.openxmlformats.org/officeDocument/2006/relationships/slideLayout" Target="../slideLayouts/slideLayout12.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philips.com/a-w/about/news/archive/standard/news/press/2021/20210111-sonic-power-meets-intelligent-care-with-the-new-philips-sonicare-9900-prestige.html" TargetMode="Externa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commons.wikimedia.org/wiki/File:Berlin_Hauptbahnhof_oben_RB%2BS-Bahn.jpg" TargetMode="External"/><Relationship Id="rId2" Type="http://schemas.openxmlformats.org/officeDocument/2006/relationships/image" Target="../media/image21.jpg"/><Relationship Id="rId1" Type="http://schemas.openxmlformats.org/officeDocument/2006/relationships/slideLayout" Target="../slideLayouts/slideLayout1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AA242D-B507-4381-A8CB-EFA346570379}"/>
              </a:ext>
            </a:extLst>
          </p:cNvPr>
          <p:cNvSpPr>
            <a:spLocks noGrp="1"/>
          </p:cNvSpPr>
          <p:nvPr>
            <p:ph type="ctrTitle"/>
          </p:nvPr>
        </p:nvSpPr>
        <p:spPr>
          <a:xfrm>
            <a:off x="8372723" y="850791"/>
            <a:ext cx="3202016" cy="4198288"/>
          </a:xfrm>
        </p:spPr>
        <p:txBody>
          <a:bodyPr anchor="ctr">
            <a:normAutofit/>
          </a:bodyPr>
          <a:lstStyle/>
          <a:p>
            <a:r>
              <a:rPr lang="en-US" cap="none" dirty="0">
                <a:solidFill>
                  <a:srgbClr val="FFFFFF"/>
                </a:solidFill>
              </a:rPr>
              <a:t>Examples of machine learning applications</a:t>
            </a:r>
            <a:endParaRPr lang="en-US" sz="2400" cap="none" dirty="0">
              <a:solidFill>
                <a:srgbClr val="FFFFFF"/>
              </a:solidFill>
            </a:endParaRP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A4F4068D-37AE-4B7D-BC75-216B123A6C44}"/>
              </a:ext>
            </a:extLst>
          </p:cNvPr>
          <p:cNvSpPr>
            <a:spLocks noGrp="1"/>
          </p:cNvSpPr>
          <p:nvPr>
            <p:ph type="subTitle" idx="1"/>
          </p:nvPr>
        </p:nvSpPr>
        <p:spPr>
          <a:xfrm>
            <a:off x="8372723" y="5545331"/>
            <a:ext cx="3202016" cy="649222"/>
          </a:xfrm>
          <a:noFill/>
        </p:spPr>
        <p:txBody>
          <a:bodyPr anchor="ctr">
            <a:normAutofit fontScale="85000" lnSpcReduction="20000"/>
          </a:bodyPr>
          <a:lstStyle/>
          <a:p>
            <a:r>
              <a:rPr lang="en-US" sz="2100" b="1" cap="none" dirty="0">
                <a:solidFill>
                  <a:schemeClr val="accent5">
                    <a:alpha val="75000"/>
                  </a:schemeClr>
                </a:solidFill>
              </a:rPr>
              <a:t>Angelo Ziletti, PhD</a:t>
            </a:r>
          </a:p>
          <a:p>
            <a:r>
              <a:rPr lang="en-US" sz="1800" cap="none" dirty="0">
                <a:solidFill>
                  <a:schemeClr val="bg1">
                    <a:alpha val="75000"/>
                  </a:schemeClr>
                </a:solidFill>
              </a:rPr>
              <a:t>Principal Data Scientist, Bayer AG</a:t>
            </a:r>
          </a:p>
        </p:txBody>
      </p:sp>
      <p:pic>
        <p:nvPicPr>
          <p:cNvPr id="109" name="Picture 108">
            <a:extLst>
              <a:ext uri="{FF2B5EF4-FFF2-40B4-BE49-F238E27FC236}">
                <a16:creationId xmlns:a16="http://schemas.microsoft.com/office/drawing/2014/main" id="{2BA4B8E8-D32D-4917-A57B-C1787E179B54}"/>
              </a:ext>
            </a:extLst>
          </p:cNvPr>
          <p:cNvPicPr>
            <a:picLocks noChangeAspect="1"/>
          </p:cNvPicPr>
          <p:nvPr/>
        </p:nvPicPr>
        <p:blipFill>
          <a:blip r:embed="rId3"/>
          <a:stretch>
            <a:fillRect/>
          </a:stretch>
        </p:blipFill>
        <p:spPr>
          <a:xfrm>
            <a:off x="582156" y="446148"/>
            <a:ext cx="7430290" cy="5910703"/>
          </a:xfrm>
          <a:prstGeom prst="rect">
            <a:avLst/>
          </a:prstGeom>
        </p:spPr>
      </p:pic>
      <p:grpSp>
        <p:nvGrpSpPr>
          <p:cNvPr id="177" name="Group 176">
            <a:extLst>
              <a:ext uri="{FF2B5EF4-FFF2-40B4-BE49-F238E27FC236}">
                <a16:creationId xmlns:a16="http://schemas.microsoft.com/office/drawing/2014/main" id="{B7AB760C-BEFA-40B2-9615-D83AABF26D80}"/>
              </a:ext>
            </a:extLst>
          </p:cNvPr>
          <p:cNvGrpSpPr/>
          <p:nvPr/>
        </p:nvGrpSpPr>
        <p:grpSpPr>
          <a:xfrm rot="5400000">
            <a:off x="2691805" y="937626"/>
            <a:ext cx="3399903" cy="5284177"/>
            <a:chOff x="2736383" y="776500"/>
            <a:chExt cx="3985487" cy="4628360"/>
          </a:xfrm>
        </p:grpSpPr>
        <mc:AlternateContent xmlns:mc="http://schemas.openxmlformats.org/markup-compatibility/2006" xmlns:p14="http://schemas.microsoft.com/office/powerpoint/2010/main">
          <mc:Choice Requires="p14">
            <p:contentPart p14:bwMode="auto" r:id="rId4">
              <p14:nvContentPartPr>
                <p14:cNvPr id="47" name="Ink 46">
                  <a:extLst>
                    <a:ext uri="{FF2B5EF4-FFF2-40B4-BE49-F238E27FC236}">
                      <a16:creationId xmlns:a16="http://schemas.microsoft.com/office/drawing/2014/main" id="{B94C87DD-AA46-4A7E-90B9-607AB73192CB}"/>
                    </a:ext>
                  </a:extLst>
                </p14:cNvPr>
                <p14:cNvContentPartPr/>
                <p14:nvPr/>
              </p14:nvContentPartPr>
              <p14:xfrm>
                <a:off x="2736383" y="4831740"/>
                <a:ext cx="822600" cy="551520"/>
              </p14:xfrm>
            </p:contentPart>
          </mc:Choice>
          <mc:Fallback xmlns="">
            <p:pic>
              <p:nvPicPr>
                <p:cNvPr id="47" name="Ink 46">
                  <a:extLst>
                    <a:ext uri="{FF2B5EF4-FFF2-40B4-BE49-F238E27FC236}">
                      <a16:creationId xmlns:a16="http://schemas.microsoft.com/office/drawing/2014/main" id="{B94C87DD-AA46-4A7E-90B9-607AB73192CB}"/>
                    </a:ext>
                  </a:extLst>
                </p:cNvPr>
                <p:cNvPicPr/>
                <p:nvPr/>
              </p:nvPicPr>
              <p:blipFill>
                <a:blip r:embed="rId5"/>
                <a:stretch>
                  <a:fillRect/>
                </a:stretch>
              </p:blipFill>
              <p:spPr>
                <a:xfrm>
                  <a:off x="2725831" y="4823857"/>
                  <a:ext cx="843281" cy="56697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B4CA3A0E-4548-4D59-8303-54DF35AE5A94}"/>
                    </a:ext>
                  </a:extLst>
                </p14:cNvPr>
                <p14:cNvContentPartPr/>
                <p14:nvPr/>
              </p14:nvContentPartPr>
              <p14:xfrm>
                <a:off x="3902783" y="4820580"/>
                <a:ext cx="852840" cy="584280"/>
              </p14:xfrm>
            </p:contentPart>
          </mc:Choice>
          <mc:Fallback xmlns="">
            <p:pic>
              <p:nvPicPr>
                <p:cNvPr id="48" name="Ink 47">
                  <a:extLst>
                    <a:ext uri="{FF2B5EF4-FFF2-40B4-BE49-F238E27FC236}">
                      <a16:creationId xmlns:a16="http://schemas.microsoft.com/office/drawing/2014/main" id="{B4CA3A0E-4548-4D59-8303-54DF35AE5A94}"/>
                    </a:ext>
                  </a:extLst>
                </p:cNvPr>
                <p:cNvPicPr/>
                <p:nvPr/>
              </p:nvPicPr>
              <p:blipFill>
                <a:blip r:embed="rId7"/>
                <a:stretch>
                  <a:fillRect/>
                </a:stretch>
              </p:blipFill>
              <p:spPr>
                <a:xfrm>
                  <a:off x="3892228" y="4812697"/>
                  <a:ext cx="873528" cy="5997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FB0B9599-9A77-44E9-93CF-BF78F500B4F0}"/>
                    </a:ext>
                  </a:extLst>
                </p14:cNvPr>
                <p14:cNvContentPartPr/>
                <p14:nvPr/>
              </p14:nvContentPartPr>
              <p14:xfrm>
                <a:off x="5016983" y="4792860"/>
                <a:ext cx="700200" cy="570240"/>
              </p14:xfrm>
            </p:contentPart>
          </mc:Choice>
          <mc:Fallback xmlns="">
            <p:pic>
              <p:nvPicPr>
                <p:cNvPr id="49" name="Ink 48">
                  <a:extLst>
                    <a:ext uri="{FF2B5EF4-FFF2-40B4-BE49-F238E27FC236}">
                      <a16:creationId xmlns:a16="http://schemas.microsoft.com/office/drawing/2014/main" id="{FB0B9599-9A77-44E9-93CF-BF78F500B4F0}"/>
                    </a:ext>
                  </a:extLst>
                </p:cNvPr>
                <p:cNvPicPr/>
                <p:nvPr/>
              </p:nvPicPr>
              <p:blipFill>
                <a:blip r:embed="rId9"/>
                <a:stretch>
                  <a:fillRect/>
                </a:stretch>
              </p:blipFill>
              <p:spPr>
                <a:xfrm>
                  <a:off x="5006431" y="4784975"/>
                  <a:ext cx="720881" cy="58569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86F24BBA-E15D-4DBE-BFFB-3AC210E6F346}"/>
                    </a:ext>
                  </a:extLst>
                </p14:cNvPr>
                <p14:cNvContentPartPr/>
                <p14:nvPr/>
              </p14:nvContentPartPr>
              <p14:xfrm>
                <a:off x="5952910" y="4807620"/>
                <a:ext cx="768960" cy="595440"/>
              </p14:xfrm>
            </p:contentPart>
          </mc:Choice>
          <mc:Fallback xmlns="">
            <p:pic>
              <p:nvPicPr>
                <p:cNvPr id="50" name="Ink 49">
                  <a:extLst>
                    <a:ext uri="{FF2B5EF4-FFF2-40B4-BE49-F238E27FC236}">
                      <a16:creationId xmlns:a16="http://schemas.microsoft.com/office/drawing/2014/main" id="{86F24BBA-E15D-4DBE-BFFB-3AC210E6F346}"/>
                    </a:ext>
                  </a:extLst>
                </p:cNvPr>
                <p:cNvPicPr/>
                <p:nvPr/>
              </p:nvPicPr>
              <p:blipFill>
                <a:blip r:embed="rId11"/>
                <a:stretch>
                  <a:fillRect/>
                </a:stretch>
              </p:blipFill>
              <p:spPr>
                <a:xfrm>
                  <a:off x="5942359" y="4799735"/>
                  <a:ext cx="789640" cy="61089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3" name="Ink 62">
                  <a:extLst>
                    <a:ext uri="{FF2B5EF4-FFF2-40B4-BE49-F238E27FC236}">
                      <a16:creationId xmlns:a16="http://schemas.microsoft.com/office/drawing/2014/main" id="{F2EF4D08-F3CD-4852-9768-987645751209}"/>
                    </a:ext>
                  </a:extLst>
                </p14:cNvPr>
                <p14:cNvContentPartPr/>
                <p14:nvPr/>
              </p14:nvContentPartPr>
              <p14:xfrm>
                <a:off x="2945543" y="3575700"/>
                <a:ext cx="789840" cy="660600"/>
              </p14:xfrm>
            </p:contentPart>
          </mc:Choice>
          <mc:Fallback xmlns="">
            <p:pic>
              <p:nvPicPr>
                <p:cNvPr id="63" name="Ink 62">
                  <a:extLst>
                    <a:ext uri="{FF2B5EF4-FFF2-40B4-BE49-F238E27FC236}">
                      <a16:creationId xmlns:a16="http://schemas.microsoft.com/office/drawing/2014/main" id="{F2EF4D08-F3CD-4852-9768-987645751209}"/>
                    </a:ext>
                  </a:extLst>
                </p:cNvPr>
                <p:cNvPicPr/>
                <p:nvPr/>
              </p:nvPicPr>
              <p:blipFill>
                <a:blip r:embed="rId13"/>
                <a:stretch>
                  <a:fillRect/>
                </a:stretch>
              </p:blipFill>
              <p:spPr>
                <a:xfrm>
                  <a:off x="2934995" y="3567817"/>
                  <a:ext cx="810514" cy="6760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4" name="Ink 63">
                  <a:extLst>
                    <a:ext uri="{FF2B5EF4-FFF2-40B4-BE49-F238E27FC236}">
                      <a16:creationId xmlns:a16="http://schemas.microsoft.com/office/drawing/2014/main" id="{CE13F141-8CF6-4499-B8C7-5BDCCE1489CE}"/>
                    </a:ext>
                  </a:extLst>
                </p14:cNvPr>
                <p14:cNvContentPartPr/>
                <p14:nvPr/>
              </p14:nvContentPartPr>
              <p14:xfrm>
                <a:off x="4318223" y="3517740"/>
                <a:ext cx="787680" cy="646920"/>
              </p14:xfrm>
            </p:contentPart>
          </mc:Choice>
          <mc:Fallback xmlns="">
            <p:pic>
              <p:nvPicPr>
                <p:cNvPr id="64" name="Ink 63">
                  <a:extLst>
                    <a:ext uri="{FF2B5EF4-FFF2-40B4-BE49-F238E27FC236}">
                      <a16:creationId xmlns:a16="http://schemas.microsoft.com/office/drawing/2014/main" id="{CE13F141-8CF6-4499-B8C7-5BDCCE1489CE}"/>
                    </a:ext>
                  </a:extLst>
                </p:cNvPr>
                <p:cNvPicPr/>
                <p:nvPr/>
              </p:nvPicPr>
              <p:blipFill>
                <a:blip r:embed="rId15"/>
                <a:stretch>
                  <a:fillRect/>
                </a:stretch>
              </p:blipFill>
              <p:spPr>
                <a:xfrm>
                  <a:off x="4307670" y="3509862"/>
                  <a:ext cx="808364" cy="662360"/>
                </a:xfrm>
                <a:prstGeom prst="rect">
                  <a:avLst/>
                </a:prstGeom>
              </p:spPr>
            </p:pic>
          </mc:Fallback>
        </mc:AlternateContent>
        <p:grpSp>
          <p:nvGrpSpPr>
            <p:cNvPr id="95" name="Group 94">
              <a:extLst>
                <a:ext uri="{FF2B5EF4-FFF2-40B4-BE49-F238E27FC236}">
                  <a16:creationId xmlns:a16="http://schemas.microsoft.com/office/drawing/2014/main" id="{C93A5A5E-8D46-4BDE-A953-67F74A9C0F39}"/>
                </a:ext>
              </a:extLst>
            </p:cNvPr>
            <p:cNvGrpSpPr/>
            <p:nvPr/>
          </p:nvGrpSpPr>
          <p:grpSpPr>
            <a:xfrm>
              <a:off x="3220510" y="4059414"/>
              <a:ext cx="3283920" cy="784440"/>
              <a:chOff x="5153068" y="3992554"/>
              <a:chExt cx="3283920" cy="784440"/>
            </a:xfrm>
          </p:grpSpPr>
          <mc:AlternateContent xmlns:mc="http://schemas.openxmlformats.org/markup-compatibility/2006" xmlns:p14="http://schemas.microsoft.com/office/powerpoint/2010/main">
            <mc:Choice Requires="p14">
              <p:contentPart p14:bwMode="auto" r:id="rId16">
                <p14:nvContentPartPr>
                  <p14:cNvPr id="96" name="Ink 95">
                    <a:extLst>
                      <a:ext uri="{FF2B5EF4-FFF2-40B4-BE49-F238E27FC236}">
                        <a16:creationId xmlns:a16="http://schemas.microsoft.com/office/drawing/2014/main" id="{7D361ABE-9669-441C-AE74-D6E7315E19E2}"/>
                      </a:ext>
                    </a:extLst>
                  </p14:cNvPr>
                  <p14:cNvContentPartPr/>
                  <p14:nvPr/>
                </p14:nvContentPartPr>
                <p14:xfrm>
                  <a:off x="5164228" y="4162474"/>
                  <a:ext cx="1276200" cy="614520"/>
                </p14:xfrm>
              </p:contentPart>
            </mc:Choice>
            <mc:Fallback xmlns="">
              <p:pic>
                <p:nvPicPr>
                  <p:cNvPr id="365" name="Ink 364">
                    <a:extLst>
                      <a:ext uri="{FF2B5EF4-FFF2-40B4-BE49-F238E27FC236}">
                        <a16:creationId xmlns:a16="http://schemas.microsoft.com/office/drawing/2014/main" id="{01127C45-B83D-4DF1-9401-14E04E6CC303}"/>
                      </a:ext>
                    </a:extLst>
                  </p:cNvPr>
                  <p:cNvPicPr/>
                  <p:nvPr/>
                </p:nvPicPr>
                <p:blipFill>
                  <a:blip r:embed="rId139"/>
                  <a:stretch>
                    <a:fillRect/>
                  </a:stretch>
                </p:blipFill>
                <p:spPr>
                  <a:xfrm>
                    <a:off x="5155588" y="4153474"/>
                    <a:ext cx="12938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Ink 96">
                    <a:extLst>
                      <a:ext uri="{FF2B5EF4-FFF2-40B4-BE49-F238E27FC236}">
                        <a16:creationId xmlns:a16="http://schemas.microsoft.com/office/drawing/2014/main" id="{186982BA-3BAC-4763-9DA3-D69149B388CA}"/>
                      </a:ext>
                    </a:extLst>
                  </p14:cNvPr>
                  <p14:cNvContentPartPr/>
                  <p14:nvPr/>
                </p14:nvContentPartPr>
                <p14:xfrm>
                  <a:off x="5205988" y="4243834"/>
                  <a:ext cx="221400" cy="507600"/>
                </p14:xfrm>
              </p:contentPart>
            </mc:Choice>
            <mc:Fallback xmlns="">
              <p:pic>
                <p:nvPicPr>
                  <p:cNvPr id="366" name="Ink 365">
                    <a:extLst>
                      <a:ext uri="{FF2B5EF4-FFF2-40B4-BE49-F238E27FC236}">
                        <a16:creationId xmlns:a16="http://schemas.microsoft.com/office/drawing/2014/main" id="{23D57C93-35B9-4B46-BD4D-46394BFFE96D}"/>
                      </a:ext>
                    </a:extLst>
                  </p:cNvPr>
                  <p:cNvPicPr/>
                  <p:nvPr/>
                </p:nvPicPr>
                <p:blipFill>
                  <a:blip r:embed="rId141"/>
                  <a:stretch>
                    <a:fillRect/>
                  </a:stretch>
                </p:blipFill>
                <p:spPr>
                  <a:xfrm>
                    <a:off x="5196988" y="4235194"/>
                    <a:ext cx="2390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Ink 97">
                    <a:extLst>
                      <a:ext uri="{FF2B5EF4-FFF2-40B4-BE49-F238E27FC236}">
                        <a16:creationId xmlns:a16="http://schemas.microsoft.com/office/drawing/2014/main" id="{8A1BD53C-7EC5-4EDF-BA55-C54BB3D51291}"/>
                      </a:ext>
                    </a:extLst>
                  </p14:cNvPr>
                  <p14:cNvContentPartPr/>
                  <p14:nvPr/>
                </p14:nvContentPartPr>
                <p14:xfrm>
                  <a:off x="5153068" y="4074994"/>
                  <a:ext cx="2581560" cy="673200"/>
                </p14:xfrm>
              </p:contentPart>
            </mc:Choice>
            <mc:Fallback xmlns="">
              <p:pic>
                <p:nvPicPr>
                  <p:cNvPr id="367" name="Ink 366">
                    <a:extLst>
                      <a:ext uri="{FF2B5EF4-FFF2-40B4-BE49-F238E27FC236}">
                        <a16:creationId xmlns:a16="http://schemas.microsoft.com/office/drawing/2014/main" id="{F0601B54-37B1-4736-99E7-E7FC3F852BBD}"/>
                      </a:ext>
                    </a:extLst>
                  </p:cNvPr>
                  <p:cNvPicPr/>
                  <p:nvPr/>
                </p:nvPicPr>
                <p:blipFill>
                  <a:blip r:embed="rId143"/>
                  <a:stretch>
                    <a:fillRect/>
                  </a:stretch>
                </p:blipFill>
                <p:spPr>
                  <a:xfrm>
                    <a:off x="5144428" y="4065994"/>
                    <a:ext cx="259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Ink 98">
                    <a:extLst>
                      <a:ext uri="{FF2B5EF4-FFF2-40B4-BE49-F238E27FC236}">
                        <a16:creationId xmlns:a16="http://schemas.microsoft.com/office/drawing/2014/main" id="{E097A7E6-9F9F-4854-8877-61A593508483}"/>
                      </a:ext>
                    </a:extLst>
                  </p14:cNvPr>
                  <p14:cNvContentPartPr/>
                  <p14:nvPr/>
                </p14:nvContentPartPr>
                <p14:xfrm>
                  <a:off x="5428468" y="4141594"/>
                  <a:ext cx="597600" cy="594000"/>
                </p14:xfrm>
              </p:contentPart>
            </mc:Choice>
            <mc:Fallback xmlns="">
              <p:pic>
                <p:nvPicPr>
                  <p:cNvPr id="368" name="Ink 367">
                    <a:extLst>
                      <a:ext uri="{FF2B5EF4-FFF2-40B4-BE49-F238E27FC236}">
                        <a16:creationId xmlns:a16="http://schemas.microsoft.com/office/drawing/2014/main" id="{44A22F9F-0020-42CB-BF93-F5E7B6F40BC0}"/>
                      </a:ext>
                    </a:extLst>
                  </p:cNvPr>
                  <p:cNvPicPr/>
                  <p:nvPr/>
                </p:nvPicPr>
                <p:blipFill>
                  <a:blip r:embed="rId145"/>
                  <a:stretch>
                    <a:fillRect/>
                  </a:stretch>
                </p:blipFill>
                <p:spPr>
                  <a:xfrm>
                    <a:off x="5419468" y="4132954"/>
                    <a:ext cx="6152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Ink 99">
                    <a:extLst>
                      <a:ext uri="{FF2B5EF4-FFF2-40B4-BE49-F238E27FC236}">
                        <a16:creationId xmlns:a16="http://schemas.microsoft.com/office/drawing/2014/main" id="{B0D9BEF9-66CE-485D-874D-B88B3E329A98}"/>
                      </a:ext>
                    </a:extLst>
                  </p14:cNvPr>
                  <p14:cNvContentPartPr/>
                  <p14:nvPr/>
                </p14:nvContentPartPr>
                <p14:xfrm>
                  <a:off x="6050188" y="4164634"/>
                  <a:ext cx="552600" cy="510480"/>
                </p14:xfrm>
              </p:contentPart>
            </mc:Choice>
            <mc:Fallback xmlns="">
              <p:pic>
                <p:nvPicPr>
                  <p:cNvPr id="369" name="Ink 368">
                    <a:extLst>
                      <a:ext uri="{FF2B5EF4-FFF2-40B4-BE49-F238E27FC236}">
                        <a16:creationId xmlns:a16="http://schemas.microsoft.com/office/drawing/2014/main" id="{0716A66D-8F55-4D3B-A478-5AFF61AF86EA}"/>
                      </a:ext>
                    </a:extLst>
                  </p:cNvPr>
                  <p:cNvPicPr/>
                  <p:nvPr/>
                </p:nvPicPr>
                <p:blipFill>
                  <a:blip r:embed="rId147"/>
                  <a:stretch>
                    <a:fillRect/>
                  </a:stretch>
                </p:blipFill>
                <p:spPr>
                  <a:xfrm>
                    <a:off x="6041548" y="4155994"/>
                    <a:ext cx="5702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Ink 100">
                    <a:extLst>
                      <a:ext uri="{FF2B5EF4-FFF2-40B4-BE49-F238E27FC236}">
                        <a16:creationId xmlns:a16="http://schemas.microsoft.com/office/drawing/2014/main" id="{C377C715-BD16-4CD0-BBDD-FFD6F73BDE4B}"/>
                      </a:ext>
                    </a:extLst>
                  </p14:cNvPr>
                  <p14:cNvContentPartPr/>
                  <p14:nvPr/>
                </p14:nvContentPartPr>
                <p14:xfrm>
                  <a:off x="6043348" y="4136554"/>
                  <a:ext cx="1603800" cy="531720"/>
                </p14:xfrm>
              </p:contentPart>
            </mc:Choice>
            <mc:Fallback xmlns="">
              <p:pic>
                <p:nvPicPr>
                  <p:cNvPr id="370" name="Ink 369">
                    <a:extLst>
                      <a:ext uri="{FF2B5EF4-FFF2-40B4-BE49-F238E27FC236}">
                        <a16:creationId xmlns:a16="http://schemas.microsoft.com/office/drawing/2014/main" id="{8D93A3AE-B0E3-4EBD-896A-F386AA75393D}"/>
                      </a:ext>
                    </a:extLst>
                  </p:cNvPr>
                  <p:cNvPicPr/>
                  <p:nvPr/>
                </p:nvPicPr>
                <p:blipFill>
                  <a:blip r:embed="rId149"/>
                  <a:stretch>
                    <a:fillRect/>
                  </a:stretch>
                </p:blipFill>
                <p:spPr>
                  <a:xfrm>
                    <a:off x="6034708" y="4127914"/>
                    <a:ext cx="16214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2" name="Ink 101">
                    <a:extLst>
                      <a:ext uri="{FF2B5EF4-FFF2-40B4-BE49-F238E27FC236}">
                        <a16:creationId xmlns:a16="http://schemas.microsoft.com/office/drawing/2014/main" id="{7067B8DA-6414-4014-85F1-D683C0AF127D}"/>
                      </a:ext>
                    </a:extLst>
                  </p14:cNvPr>
                  <p14:cNvContentPartPr/>
                  <p14:nvPr/>
                </p14:nvContentPartPr>
                <p14:xfrm>
                  <a:off x="5431348" y="4047994"/>
                  <a:ext cx="1550160" cy="678600"/>
                </p14:xfrm>
              </p:contentPart>
            </mc:Choice>
            <mc:Fallback xmlns="">
              <p:pic>
                <p:nvPicPr>
                  <p:cNvPr id="371" name="Ink 370">
                    <a:extLst>
                      <a:ext uri="{FF2B5EF4-FFF2-40B4-BE49-F238E27FC236}">
                        <a16:creationId xmlns:a16="http://schemas.microsoft.com/office/drawing/2014/main" id="{B314E8FF-F95D-4E1C-A942-A64B3E50E79B}"/>
                      </a:ext>
                    </a:extLst>
                  </p:cNvPr>
                  <p:cNvPicPr/>
                  <p:nvPr/>
                </p:nvPicPr>
                <p:blipFill>
                  <a:blip r:embed="rId151"/>
                  <a:stretch>
                    <a:fillRect/>
                  </a:stretch>
                </p:blipFill>
                <p:spPr>
                  <a:xfrm>
                    <a:off x="5422348" y="4039354"/>
                    <a:ext cx="156780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Ink 102">
                    <a:extLst>
                      <a:ext uri="{FF2B5EF4-FFF2-40B4-BE49-F238E27FC236}">
                        <a16:creationId xmlns:a16="http://schemas.microsoft.com/office/drawing/2014/main" id="{BE22980F-1D7B-434E-8ABF-D36F73D99F96}"/>
                      </a:ext>
                    </a:extLst>
                  </p14:cNvPr>
                  <p14:cNvContentPartPr/>
                  <p14:nvPr/>
                </p14:nvContentPartPr>
                <p14:xfrm>
                  <a:off x="6756508" y="4108834"/>
                  <a:ext cx="394920" cy="597600"/>
                </p14:xfrm>
              </p:contentPart>
            </mc:Choice>
            <mc:Fallback xmlns="">
              <p:pic>
                <p:nvPicPr>
                  <p:cNvPr id="372" name="Ink 371">
                    <a:extLst>
                      <a:ext uri="{FF2B5EF4-FFF2-40B4-BE49-F238E27FC236}">
                        <a16:creationId xmlns:a16="http://schemas.microsoft.com/office/drawing/2014/main" id="{5793F9BD-A730-43C2-87E7-F0119C2761F6}"/>
                      </a:ext>
                    </a:extLst>
                  </p:cNvPr>
                  <p:cNvPicPr/>
                  <p:nvPr/>
                </p:nvPicPr>
                <p:blipFill>
                  <a:blip r:embed="rId153"/>
                  <a:stretch>
                    <a:fillRect/>
                  </a:stretch>
                </p:blipFill>
                <p:spPr>
                  <a:xfrm>
                    <a:off x="6747868" y="4100194"/>
                    <a:ext cx="4125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Ink 103">
                    <a:extLst>
                      <a:ext uri="{FF2B5EF4-FFF2-40B4-BE49-F238E27FC236}">
                        <a16:creationId xmlns:a16="http://schemas.microsoft.com/office/drawing/2014/main" id="{5BD557AA-5677-4363-854E-7E45E4348737}"/>
                      </a:ext>
                    </a:extLst>
                  </p14:cNvPr>
                  <p14:cNvContentPartPr/>
                  <p14:nvPr/>
                </p14:nvContentPartPr>
                <p14:xfrm>
                  <a:off x="7221268" y="4186234"/>
                  <a:ext cx="644760" cy="446040"/>
                </p14:xfrm>
              </p:contentPart>
            </mc:Choice>
            <mc:Fallback xmlns="">
              <p:pic>
                <p:nvPicPr>
                  <p:cNvPr id="373" name="Ink 372">
                    <a:extLst>
                      <a:ext uri="{FF2B5EF4-FFF2-40B4-BE49-F238E27FC236}">
                        <a16:creationId xmlns:a16="http://schemas.microsoft.com/office/drawing/2014/main" id="{A238D12D-C023-4F4F-A7B8-D6670CEFA782}"/>
                      </a:ext>
                    </a:extLst>
                  </p:cNvPr>
                  <p:cNvPicPr/>
                  <p:nvPr/>
                </p:nvPicPr>
                <p:blipFill>
                  <a:blip r:embed="rId155"/>
                  <a:stretch>
                    <a:fillRect/>
                  </a:stretch>
                </p:blipFill>
                <p:spPr>
                  <a:xfrm>
                    <a:off x="7212268" y="4177594"/>
                    <a:ext cx="6624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FA156275-DF87-477C-909A-EB3E3973072E}"/>
                      </a:ext>
                    </a:extLst>
                  </p14:cNvPr>
                  <p14:cNvContentPartPr/>
                  <p14:nvPr/>
                </p14:nvContentPartPr>
                <p14:xfrm>
                  <a:off x="7979068" y="4099474"/>
                  <a:ext cx="278280" cy="559800"/>
                </p14:xfrm>
              </p:contentPart>
            </mc:Choice>
            <mc:Fallback xmlns="">
              <p:pic>
                <p:nvPicPr>
                  <p:cNvPr id="374" name="Ink 373">
                    <a:extLst>
                      <a:ext uri="{FF2B5EF4-FFF2-40B4-BE49-F238E27FC236}">
                        <a16:creationId xmlns:a16="http://schemas.microsoft.com/office/drawing/2014/main" id="{66448B50-E353-4E82-9014-418C111932BE}"/>
                      </a:ext>
                    </a:extLst>
                  </p:cNvPr>
                  <p:cNvPicPr/>
                  <p:nvPr/>
                </p:nvPicPr>
                <p:blipFill>
                  <a:blip r:embed="rId157"/>
                  <a:stretch>
                    <a:fillRect/>
                  </a:stretch>
                </p:blipFill>
                <p:spPr>
                  <a:xfrm>
                    <a:off x="7970428" y="4090834"/>
                    <a:ext cx="2959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F9439DA5-0A1E-4320-AB24-ABFD631C1C7D}"/>
                      </a:ext>
                    </a:extLst>
                  </p14:cNvPr>
                  <p14:cNvContentPartPr/>
                  <p14:nvPr/>
                </p14:nvContentPartPr>
                <p14:xfrm>
                  <a:off x="6997348" y="4051954"/>
                  <a:ext cx="1219320" cy="568440"/>
                </p14:xfrm>
              </p:contentPart>
            </mc:Choice>
            <mc:Fallback xmlns="">
              <p:pic>
                <p:nvPicPr>
                  <p:cNvPr id="375" name="Ink 374">
                    <a:extLst>
                      <a:ext uri="{FF2B5EF4-FFF2-40B4-BE49-F238E27FC236}">
                        <a16:creationId xmlns:a16="http://schemas.microsoft.com/office/drawing/2014/main" id="{D09F2DF5-19A4-461C-9C45-60B2E14BF68C}"/>
                      </a:ext>
                    </a:extLst>
                  </p:cNvPr>
                  <p:cNvPicPr/>
                  <p:nvPr/>
                </p:nvPicPr>
                <p:blipFill>
                  <a:blip r:embed="rId159"/>
                  <a:stretch>
                    <a:fillRect/>
                  </a:stretch>
                </p:blipFill>
                <p:spPr>
                  <a:xfrm>
                    <a:off x="6988348" y="4043314"/>
                    <a:ext cx="123696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E3F1E1B1-5CF2-48D9-9348-FB82ABF028E8}"/>
                      </a:ext>
                    </a:extLst>
                  </p14:cNvPr>
                  <p14:cNvContentPartPr/>
                  <p14:nvPr/>
                </p14:nvContentPartPr>
                <p14:xfrm>
                  <a:off x="5675428" y="3992554"/>
                  <a:ext cx="2761560" cy="645840"/>
                </p14:xfrm>
              </p:contentPart>
            </mc:Choice>
            <mc:Fallback xmlns="">
              <p:pic>
                <p:nvPicPr>
                  <p:cNvPr id="376" name="Ink 375">
                    <a:extLst>
                      <a:ext uri="{FF2B5EF4-FFF2-40B4-BE49-F238E27FC236}">
                        <a16:creationId xmlns:a16="http://schemas.microsoft.com/office/drawing/2014/main" id="{13BEE663-8B7C-4393-BE2D-F3D879785E4F}"/>
                      </a:ext>
                    </a:extLst>
                  </p:cNvPr>
                  <p:cNvPicPr/>
                  <p:nvPr/>
                </p:nvPicPr>
                <p:blipFill>
                  <a:blip r:embed="rId161"/>
                  <a:stretch>
                    <a:fillRect/>
                  </a:stretch>
                </p:blipFill>
                <p:spPr>
                  <a:xfrm>
                    <a:off x="5666428" y="3983554"/>
                    <a:ext cx="2779200" cy="66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E42F90F9-F2CA-41B2-AC5C-C62F1B6F20CF}"/>
                    </a:ext>
                  </a:extLst>
                </p14:cNvPr>
                <p14:cNvContentPartPr/>
                <p14:nvPr/>
              </p14:nvContentPartPr>
              <p14:xfrm>
                <a:off x="5377487" y="3523122"/>
                <a:ext cx="906120" cy="619920"/>
              </p14:xfrm>
            </p:contentPart>
          </mc:Choice>
          <mc:Fallback xmlns="">
            <p:pic>
              <p:nvPicPr>
                <p:cNvPr id="112" name="Ink 111">
                  <a:extLst>
                    <a:ext uri="{FF2B5EF4-FFF2-40B4-BE49-F238E27FC236}">
                      <a16:creationId xmlns:a16="http://schemas.microsoft.com/office/drawing/2014/main" id="{E42F90F9-F2CA-41B2-AC5C-C62F1B6F20CF}"/>
                    </a:ext>
                  </a:extLst>
                </p:cNvPr>
                <p:cNvPicPr/>
                <p:nvPr/>
              </p:nvPicPr>
              <p:blipFill>
                <a:blip r:embed="rId163"/>
                <a:stretch>
                  <a:fillRect/>
                </a:stretch>
              </p:blipFill>
              <p:spPr>
                <a:xfrm>
                  <a:off x="5366936" y="3515235"/>
                  <a:ext cx="926800" cy="63537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FBB8B192-D7D8-4069-896F-C25D7DD2A04F}"/>
                    </a:ext>
                  </a:extLst>
                </p14:cNvPr>
                <p14:cNvContentPartPr/>
                <p14:nvPr/>
              </p14:nvContentPartPr>
              <p14:xfrm>
                <a:off x="2889582" y="2258928"/>
                <a:ext cx="789840" cy="660600"/>
              </p14:xfrm>
            </p:contentPart>
          </mc:Choice>
          <mc:Fallback xmlns="">
            <p:pic>
              <p:nvPicPr>
                <p:cNvPr id="116" name="Ink 115">
                  <a:extLst>
                    <a:ext uri="{FF2B5EF4-FFF2-40B4-BE49-F238E27FC236}">
                      <a16:creationId xmlns:a16="http://schemas.microsoft.com/office/drawing/2014/main" id="{FBB8B192-D7D8-4069-896F-C25D7DD2A04F}"/>
                    </a:ext>
                  </a:extLst>
                </p:cNvPr>
                <p:cNvPicPr/>
                <p:nvPr/>
              </p:nvPicPr>
              <p:blipFill>
                <a:blip r:embed="rId13"/>
                <a:stretch>
                  <a:fillRect/>
                </a:stretch>
              </p:blipFill>
              <p:spPr>
                <a:xfrm>
                  <a:off x="2879034" y="2251045"/>
                  <a:ext cx="810514" cy="676051"/>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7" name="Ink 116">
                  <a:extLst>
                    <a:ext uri="{FF2B5EF4-FFF2-40B4-BE49-F238E27FC236}">
                      <a16:creationId xmlns:a16="http://schemas.microsoft.com/office/drawing/2014/main" id="{2B593DC8-DE45-43BC-8560-9756F4549141}"/>
                    </a:ext>
                  </a:extLst>
                </p14:cNvPr>
                <p14:cNvContentPartPr/>
                <p14:nvPr/>
              </p14:nvContentPartPr>
              <p14:xfrm>
                <a:off x="4262262" y="2200968"/>
                <a:ext cx="787680" cy="646920"/>
              </p14:xfrm>
            </p:contentPart>
          </mc:Choice>
          <mc:Fallback xmlns="">
            <p:pic>
              <p:nvPicPr>
                <p:cNvPr id="117" name="Ink 116">
                  <a:extLst>
                    <a:ext uri="{FF2B5EF4-FFF2-40B4-BE49-F238E27FC236}">
                      <a16:creationId xmlns:a16="http://schemas.microsoft.com/office/drawing/2014/main" id="{2B593DC8-DE45-43BC-8560-9756F4549141}"/>
                    </a:ext>
                  </a:extLst>
                </p:cNvPr>
                <p:cNvPicPr/>
                <p:nvPr/>
              </p:nvPicPr>
              <p:blipFill>
                <a:blip r:embed="rId15"/>
                <a:stretch>
                  <a:fillRect/>
                </a:stretch>
              </p:blipFill>
              <p:spPr>
                <a:xfrm>
                  <a:off x="4251709" y="2193090"/>
                  <a:ext cx="808364" cy="662360"/>
                </a:xfrm>
                <a:prstGeom prst="rect">
                  <a:avLst/>
                </a:prstGeom>
              </p:spPr>
            </p:pic>
          </mc:Fallback>
        </mc:AlternateContent>
        <p:grpSp>
          <p:nvGrpSpPr>
            <p:cNvPr id="118" name="Group 117">
              <a:extLst>
                <a:ext uri="{FF2B5EF4-FFF2-40B4-BE49-F238E27FC236}">
                  <a16:creationId xmlns:a16="http://schemas.microsoft.com/office/drawing/2014/main" id="{DF56937C-E2CB-4B74-B686-967CF03D9B64}"/>
                </a:ext>
              </a:extLst>
            </p:cNvPr>
            <p:cNvGrpSpPr/>
            <p:nvPr/>
          </p:nvGrpSpPr>
          <p:grpSpPr>
            <a:xfrm>
              <a:off x="3164549" y="2742642"/>
              <a:ext cx="3283920" cy="784440"/>
              <a:chOff x="5153068" y="3992554"/>
              <a:chExt cx="3283920" cy="784440"/>
            </a:xfrm>
          </p:grpSpPr>
          <mc:AlternateContent xmlns:mc="http://schemas.openxmlformats.org/markup-compatibility/2006" xmlns:p14="http://schemas.microsoft.com/office/powerpoint/2010/main">
            <mc:Choice Requires="p14">
              <p:contentPart p14:bwMode="auto" r:id="rId166">
                <p14:nvContentPartPr>
                  <p14:cNvPr id="119" name="Ink 118">
                    <a:extLst>
                      <a:ext uri="{FF2B5EF4-FFF2-40B4-BE49-F238E27FC236}">
                        <a16:creationId xmlns:a16="http://schemas.microsoft.com/office/drawing/2014/main" id="{CDF8E69C-5E96-4CA5-B66B-449247347108}"/>
                      </a:ext>
                    </a:extLst>
                  </p14:cNvPr>
                  <p14:cNvContentPartPr/>
                  <p14:nvPr/>
                </p14:nvContentPartPr>
                <p14:xfrm>
                  <a:off x="5164228" y="4162474"/>
                  <a:ext cx="1276200" cy="614520"/>
                </p14:xfrm>
              </p:contentPart>
            </mc:Choice>
            <mc:Fallback xmlns="">
              <p:pic>
                <p:nvPicPr>
                  <p:cNvPr id="365" name="Ink 364">
                    <a:extLst>
                      <a:ext uri="{FF2B5EF4-FFF2-40B4-BE49-F238E27FC236}">
                        <a16:creationId xmlns:a16="http://schemas.microsoft.com/office/drawing/2014/main" id="{01127C45-B83D-4DF1-9401-14E04E6CC303}"/>
                      </a:ext>
                    </a:extLst>
                  </p:cNvPr>
                  <p:cNvPicPr/>
                  <p:nvPr/>
                </p:nvPicPr>
                <p:blipFill>
                  <a:blip r:embed="rId139"/>
                  <a:stretch>
                    <a:fillRect/>
                  </a:stretch>
                </p:blipFill>
                <p:spPr>
                  <a:xfrm>
                    <a:off x="5155588" y="4153474"/>
                    <a:ext cx="12938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0" name="Ink 119">
                    <a:extLst>
                      <a:ext uri="{FF2B5EF4-FFF2-40B4-BE49-F238E27FC236}">
                        <a16:creationId xmlns:a16="http://schemas.microsoft.com/office/drawing/2014/main" id="{E61FB401-B500-45B6-87FF-25E3DCB54E94}"/>
                      </a:ext>
                    </a:extLst>
                  </p14:cNvPr>
                  <p14:cNvContentPartPr/>
                  <p14:nvPr/>
                </p14:nvContentPartPr>
                <p14:xfrm>
                  <a:off x="5205988" y="4243834"/>
                  <a:ext cx="221400" cy="507600"/>
                </p14:xfrm>
              </p:contentPart>
            </mc:Choice>
            <mc:Fallback xmlns="">
              <p:pic>
                <p:nvPicPr>
                  <p:cNvPr id="366" name="Ink 365">
                    <a:extLst>
                      <a:ext uri="{FF2B5EF4-FFF2-40B4-BE49-F238E27FC236}">
                        <a16:creationId xmlns:a16="http://schemas.microsoft.com/office/drawing/2014/main" id="{23D57C93-35B9-4B46-BD4D-46394BFFE96D}"/>
                      </a:ext>
                    </a:extLst>
                  </p:cNvPr>
                  <p:cNvPicPr/>
                  <p:nvPr/>
                </p:nvPicPr>
                <p:blipFill>
                  <a:blip r:embed="rId141"/>
                  <a:stretch>
                    <a:fillRect/>
                  </a:stretch>
                </p:blipFill>
                <p:spPr>
                  <a:xfrm>
                    <a:off x="5196988" y="4235194"/>
                    <a:ext cx="2390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1" name="Ink 120">
                    <a:extLst>
                      <a:ext uri="{FF2B5EF4-FFF2-40B4-BE49-F238E27FC236}">
                        <a16:creationId xmlns:a16="http://schemas.microsoft.com/office/drawing/2014/main" id="{B7133E77-08B2-4C7B-946F-8270BDB4E2B2}"/>
                      </a:ext>
                    </a:extLst>
                  </p14:cNvPr>
                  <p14:cNvContentPartPr/>
                  <p14:nvPr/>
                </p14:nvContentPartPr>
                <p14:xfrm>
                  <a:off x="5153068" y="4074994"/>
                  <a:ext cx="2581560" cy="673200"/>
                </p14:xfrm>
              </p:contentPart>
            </mc:Choice>
            <mc:Fallback xmlns="">
              <p:pic>
                <p:nvPicPr>
                  <p:cNvPr id="367" name="Ink 366">
                    <a:extLst>
                      <a:ext uri="{FF2B5EF4-FFF2-40B4-BE49-F238E27FC236}">
                        <a16:creationId xmlns:a16="http://schemas.microsoft.com/office/drawing/2014/main" id="{F0601B54-37B1-4736-99E7-E7FC3F852BBD}"/>
                      </a:ext>
                    </a:extLst>
                  </p:cNvPr>
                  <p:cNvPicPr/>
                  <p:nvPr/>
                </p:nvPicPr>
                <p:blipFill>
                  <a:blip r:embed="rId143"/>
                  <a:stretch>
                    <a:fillRect/>
                  </a:stretch>
                </p:blipFill>
                <p:spPr>
                  <a:xfrm>
                    <a:off x="5144428" y="4065994"/>
                    <a:ext cx="259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2" name="Ink 121">
                    <a:extLst>
                      <a:ext uri="{FF2B5EF4-FFF2-40B4-BE49-F238E27FC236}">
                        <a16:creationId xmlns:a16="http://schemas.microsoft.com/office/drawing/2014/main" id="{E114DAF6-0C22-4461-9A7E-4941B76EF45E}"/>
                      </a:ext>
                    </a:extLst>
                  </p14:cNvPr>
                  <p14:cNvContentPartPr/>
                  <p14:nvPr/>
                </p14:nvContentPartPr>
                <p14:xfrm>
                  <a:off x="5428468" y="4141594"/>
                  <a:ext cx="597600" cy="594000"/>
                </p14:xfrm>
              </p:contentPart>
            </mc:Choice>
            <mc:Fallback xmlns="">
              <p:pic>
                <p:nvPicPr>
                  <p:cNvPr id="368" name="Ink 367">
                    <a:extLst>
                      <a:ext uri="{FF2B5EF4-FFF2-40B4-BE49-F238E27FC236}">
                        <a16:creationId xmlns:a16="http://schemas.microsoft.com/office/drawing/2014/main" id="{44A22F9F-0020-42CB-BF93-F5E7B6F40BC0}"/>
                      </a:ext>
                    </a:extLst>
                  </p:cNvPr>
                  <p:cNvPicPr/>
                  <p:nvPr/>
                </p:nvPicPr>
                <p:blipFill>
                  <a:blip r:embed="rId145"/>
                  <a:stretch>
                    <a:fillRect/>
                  </a:stretch>
                </p:blipFill>
                <p:spPr>
                  <a:xfrm>
                    <a:off x="5419468" y="4132954"/>
                    <a:ext cx="6152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 name="Ink 122">
                    <a:extLst>
                      <a:ext uri="{FF2B5EF4-FFF2-40B4-BE49-F238E27FC236}">
                        <a16:creationId xmlns:a16="http://schemas.microsoft.com/office/drawing/2014/main" id="{CF926211-2883-4501-A267-0BB844B34E6D}"/>
                      </a:ext>
                    </a:extLst>
                  </p14:cNvPr>
                  <p14:cNvContentPartPr/>
                  <p14:nvPr/>
                </p14:nvContentPartPr>
                <p14:xfrm>
                  <a:off x="6050188" y="4164634"/>
                  <a:ext cx="552600" cy="510480"/>
                </p14:xfrm>
              </p:contentPart>
            </mc:Choice>
            <mc:Fallback xmlns="">
              <p:pic>
                <p:nvPicPr>
                  <p:cNvPr id="369" name="Ink 368">
                    <a:extLst>
                      <a:ext uri="{FF2B5EF4-FFF2-40B4-BE49-F238E27FC236}">
                        <a16:creationId xmlns:a16="http://schemas.microsoft.com/office/drawing/2014/main" id="{0716A66D-8F55-4D3B-A478-5AFF61AF86EA}"/>
                      </a:ext>
                    </a:extLst>
                  </p:cNvPr>
                  <p:cNvPicPr/>
                  <p:nvPr/>
                </p:nvPicPr>
                <p:blipFill>
                  <a:blip r:embed="rId147"/>
                  <a:stretch>
                    <a:fillRect/>
                  </a:stretch>
                </p:blipFill>
                <p:spPr>
                  <a:xfrm>
                    <a:off x="6041548" y="4155994"/>
                    <a:ext cx="5702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4" name="Ink 123">
                    <a:extLst>
                      <a:ext uri="{FF2B5EF4-FFF2-40B4-BE49-F238E27FC236}">
                        <a16:creationId xmlns:a16="http://schemas.microsoft.com/office/drawing/2014/main" id="{6D916652-7EC6-4371-83EF-901ABABA7E8D}"/>
                      </a:ext>
                    </a:extLst>
                  </p14:cNvPr>
                  <p14:cNvContentPartPr/>
                  <p14:nvPr/>
                </p14:nvContentPartPr>
                <p14:xfrm>
                  <a:off x="6043348" y="4136554"/>
                  <a:ext cx="1603800" cy="531720"/>
                </p14:xfrm>
              </p:contentPart>
            </mc:Choice>
            <mc:Fallback xmlns="">
              <p:pic>
                <p:nvPicPr>
                  <p:cNvPr id="370" name="Ink 369">
                    <a:extLst>
                      <a:ext uri="{FF2B5EF4-FFF2-40B4-BE49-F238E27FC236}">
                        <a16:creationId xmlns:a16="http://schemas.microsoft.com/office/drawing/2014/main" id="{8D93A3AE-B0E3-4EBD-896A-F386AA75393D}"/>
                      </a:ext>
                    </a:extLst>
                  </p:cNvPr>
                  <p:cNvPicPr/>
                  <p:nvPr/>
                </p:nvPicPr>
                <p:blipFill>
                  <a:blip r:embed="rId149"/>
                  <a:stretch>
                    <a:fillRect/>
                  </a:stretch>
                </p:blipFill>
                <p:spPr>
                  <a:xfrm>
                    <a:off x="6034708" y="4127914"/>
                    <a:ext cx="16214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5" name="Ink 124">
                    <a:extLst>
                      <a:ext uri="{FF2B5EF4-FFF2-40B4-BE49-F238E27FC236}">
                        <a16:creationId xmlns:a16="http://schemas.microsoft.com/office/drawing/2014/main" id="{CCCC00F7-8476-4231-ADF6-F7336516F5B9}"/>
                      </a:ext>
                    </a:extLst>
                  </p14:cNvPr>
                  <p14:cNvContentPartPr/>
                  <p14:nvPr/>
                </p14:nvContentPartPr>
                <p14:xfrm>
                  <a:off x="5431348" y="4047994"/>
                  <a:ext cx="1550160" cy="678600"/>
                </p14:xfrm>
              </p:contentPart>
            </mc:Choice>
            <mc:Fallback xmlns="">
              <p:pic>
                <p:nvPicPr>
                  <p:cNvPr id="371" name="Ink 370">
                    <a:extLst>
                      <a:ext uri="{FF2B5EF4-FFF2-40B4-BE49-F238E27FC236}">
                        <a16:creationId xmlns:a16="http://schemas.microsoft.com/office/drawing/2014/main" id="{B314E8FF-F95D-4E1C-A942-A64B3E50E79B}"/>
                      </a:ext>
                    </a:extLst>
                  </p:cNvPr>
                  <p:cNvPicPr/>
                  <p:nvPr/>
                </p:nvPicPr>
                <p:blipFill>
                  <a:blip r:embed="rId151"/>
                  <a:stretch>
                    <a:fillRect/>
                  </a:stretch>
                </p:blipFill>
                <p:spPr>
                  <a:xfrm>
                    <a:off x="5422348" y="4039354"/>
                    <a:ext cx="156780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6" name="Ink 125">
                    <a:extLst>
                      <a:ext uri="{FF2B5EF4-FFF2-40B4-BE49-F238E27FC236}">
                        <a16:creationId xmlns:a16="http://schemas.microsoft.com/office/drawing/2014/main" id="{3EFDDB14-DDF9-4AED-8D20-668DA5CEC010}"/>
                      </a:ext>
                    </a:extLst>
                  </p14:cNvPr>
                  <p14:cNvContentPartPr/>
                  <p14:nvPr/>
                </p14:nvContentPartPr>
                <p14:xfrm>
                  <a:off x="6756508" y="4108834"/>
                  <a:ext cx="394920" cy="597600"/>
                </p14:xfrm>
              </p:contentPart>
            </mc:Choice>
            <mc:Fallback xmlns="">
              <p:pic>
                <p:nvPicPr>
                  <p:cNvPr id="372" name="Ink 371">
                    <a:extLst>
                      <a:ext uri="{FF2B5EF4-FFF2-40B4-BE49-F238E27FC236}">
                        <a16:creationId xmlns:a16="http://schemas.microsoft.com/office/drawing/2014/main" id="{5793F9BD-A730-43C2-87E7-F0119C2761F6}"/>
                      </a:ext>
                    </a:extLst>
                  </p:cNvPr>
                  <p:cNvPicPr/>
                  <p:nvPr/>
                </p:nvPicPr>
                <p:blipFill>
                  <a:blip r:embed="rId153"/>
                  <a:stretch>
                    <a:fillRect/>
                  </a:stretch>
                </p:blipFill>
                <p:spPr>
                  <a:xfrm>
                    <a:off x="6747868" y="4100194"/>
                    <a:ext cx="4125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Ink 126">
                    <a:extLst>
                      <a:ext uri="{FF2B5EF4-FFF2-40B4-BE49-F238E27FC236}">
                        <a16:creationId xmlns:a16="http://schemas.microsoft.com/office/drawing/2014/main" id="{723D3B58-C874-48E1-8E91-27B9324C1396}"/>
                      </a:ext>
                    </a:extLst>
                  </p14:cNvPr>
                  <p14:cNvContentPartPr/>
                  <p14:nvPr/>
                </p14:nvContentPartPr>
                <p14:xfrm>
                  <a:off x="7221268" y="4186234"/>
                  <a:ext cx="644760" cy="446040"/>
                </p14:xfrm>
              </p:contentPart>
            </mc:Choice>
            <mc:Fallback xmlns="">
              <p:pic>
                <p:nvPicPr>
                  <p:cNvPr id="373" name="Ink 372">
                    <a:extLst>
                      <a:ext uri="{FF2B5EF4-FFF2-40B4-BE49-F238E27FC236}">
                        <a16:creationId xmlns:a16="http://schemas.microsoft.com/office/drawing/2014/main" id="{A238D12D-C023-4F4F-A7B8-D6670CEFA782}"/>
                      </a:ext>
                    </a:extLst>
                  </p:cNvPr>
                  <p:cNvPicPr/>
                  <p:nvPr/>
                </p:nvPicPr>
                <p:blipFill>
                  <a:blip r:embed="rId155"/>
                  <a:stretch>
                    <a:fillRect/>
                  </a:stretch>
                </p:blipFill>
                <p:spPr>
                  <a:xfrm>
                    <a:off x="7212268" y="4177594"/>
                    <a:ext cx="6624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Ink 127">
                    <a:extLst>
                      <a:ext uri="{FF2B5EF4-FFF2-40B4-BE49-F238E27FC236}">
                        <a16:creationId xmlns:a16="http://schemas.microsoft.com/office/drawing/2014/main" id="{8C022A6D-952D-45F5-BE7B-98D967A9ACFC}"/>
                      </a:ext>
                    </a:extLst>
                  </p14:cNvPr>
                  <p14:cNvContentPartPr/>
                  <p14:nvPr/>
                </p14:nvContentPartPr>
                <p14:xfrm>
                  <a:off x="7979068" y="4099474"/>
                  <a:ext cx="278280" cy="559800"/>
                </p14:xfrm>
              </p:contentPart>
            </mc:Choice>
            <mc:Fallback xmlns="">
              <p:pic>
                <p:nvPicPr>
                  <p:cNvPr id="374" name="Ink 373">
                    <a:extLst>
                      <a:ext uri="{FF2B5EF4-FFF2-40B4-BE49-F238E27FC236}">
                        <a16:creationId xmlns:a16="http://schemas.microsoft.com/office/drawing/2014/main" id="{66448B50-E353-4E82-9014-418C111932BE}"/>
                      </a:ext>
                    </a:extLst>
                  </p:cNvPr>
                  <p:cNvPicPr/>
                  <p:nvPr/>
                </p:nvPicPr>
                <p:blipFill>
                  <a:blip r:embed="rId157"/>
                  <a:stretch>
                    <a:fillRect/>
                  </a:stretch>
                </p:blipFill>
                <p:spPr>
                  <a:xfrm>
                    <a:off x="7970428" y="4090834"/>
                    <a:ext cx="2959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9" name="Ink 128">
                    <a:extLst>
                      <a:ext uri="{FF2B5EF4-FFF2-40B4-BE49-F238E27FC236}">
                        <a16:creationId xmlns:a16="http://schemas.microsoft.com/office/drawing/2014/main" id="{AFA3C196-CFCE-4FC6-897C-7C9359E0D88F}"/>
                      </a:ext>
                    </a:extLst>
                  </p14:cNvPr>
                  <p14:cNvContentPartPr/>
                  <p14:nvPr/>
                </p14:nvContentPartPr>
                <p14:xfrm>
                  <a:off x="6997348" y="4051954"/>
                  <a:ext cx="1219320" cy="568440"/>
                </p14:xfrm>
              </p:contentPart>
            </mc:Choice>
            <mc:Fallback xmlns="">
              <p:pic>
                <p:nvPicPr>
                  <p:cNvPr id="375" name="Ink 374">
                    <a:extLst>
                      <a:ext uri="{FF2B5EF4-FFF2-40B4-BE49-F238E27FC236}">
                        <a16:creationId xmlns:a16="http://schemas.microsoft.com/office/drawing/2014/main" id="{D09F2DF5-19A4-461C-9C45-60B2E14BF68C}"/>
                      </a:ext>
                    </a:extLst>
                  </p:cNvPr>
                  <p:cNvPicPr/>
                  <p:nvPr/>
                </p:nvPicPr>
                <p:blipFill>
                  <a:blip r:embed="rId159"/>
                  <a:stretch>
                    <a:fillRect/>
                  </a:stretch>
                </p:blipFill>
                <p:spPr>
                  <a:xfrm>
                    <a:off x="6988348" y="4043314"/>
                    <a:ext cx="123696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0" name="Ink 129">
                    <a:extLst>
                      <a:ext uri="{FF2B5EF4-FFF2-40B4-BE49-F238E27FC236}">
                        <a16:creationId xmlns:a16="http://schemas.microsoft.com/office/drawing/2014/main" id="{972D66D4-6F45-4EAD-8B15-24FD9113C962}"/>
                      </a:ext>
                    </a:extLst>
                  </p14:cNvPr>
                  <p14:cNvContentPartPr/>
                  <p14:nvPr/>
                </p14:nvContentPartPr>
                <p14:xfrm>
                  <a:off x="5675428" y="3992554"/>
                  <a:ext cx="2761560" cy="645840"/>
                </p14:xfrm>
              </p:contentPart>
            </mc:Choice>
            <mc:Fallback xmlns="">
              <p:pic>
                <p:nvPicPr>
                  <p:cNvPr id="376" name="Ink 375">
                    <a:extLst>
                      <a:ext uri="{FF2B5EF4-FFF2-40B4-BE49-F238E27FC236}">
                        <a16:creationId xmlns:a16="http://schemas.microsoft.com/office/drawing/2014/main" id="{13BEE663-8B7C-4393-BE2D-F3D879785E4F}"/>
                      </a:ext>
                    </a:extLst>
                  </p:cNvPr>
                  <p:cNvPicPr/>
                  <p:nvPr/>
                </p:nvPicPr>
                <p:blipFill>
                  <a:blip r:embed="rId161"/>
                  <a:stretch>
                    <a:fillRect/>
                  </a:stretch>
                </p:blipFill>
                <p:spPr>
                  <a:xfrm>
                    <a:off x="5666428" y="3983554"/>
                    <a:ext cx="2779200" cy="66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131" name="Ink 130">
                  <a:extLst>
                    <a:ext uri="{FF2B5EF4-FFF2-40B4-BE49-F238E27FC236}">
                      <a16:creationId xmlns:a16="http://schemas.microsoft.com/office/drawing/2014/main" id="{822C39FA-F004-49CE-8E8F-A2457EE495FF}"/>
                    </a:ext>
                  </a:extLst>
                </p14:cNvPr>
                <p14:cNvContentPartPr/>
                <p14:nvPr/>
              </p14:nvContentPartPr>
              <p14:xfrm>
                <a:off x="5321526" y="2206350"/>
                <a:ext cx="906120" cy="619920"/>
              </p14:xfrm>
            </p:contentPart>
          </mc:Choice>
          <mc:Fallback xmlns="">
            <p:pic>
              <p:nvPicPr>
                <p:cNvPr id="131" name="Ink 130">
                  <a:extLst>
                    <a:ext uri="{FF2B5EF4-FFF2-40B4-BE49-F238E27FC236}">
                      <a16:creationId xmlns:a16="http://schemas.microsoft.com/office/drawing/2014/main" id="{822C39FA-F004-49CE-8E8F-A2457EE495FF}"/>
                    </a:ext>
                  </a:extLst>
                </p:cNvPr>
                <p:cNvPicPr/>
                <p:nvPr/>
              </p:nvPicPr>
              <p:blipFill>
                <a:blip r:embed="rId163"/>
                <a:stretch>
                  <a:fillRect/>
                </a:stretch>
              </p:blipFill>
              <p:spPr>
                <a:xfrm>
                  <a:off x="5310975" y="2198463"/>
                  <a:ext cx="926800" cy="635379"/>
                </a:xfrm>
                <a:prstGeom prst="rect">
                  <a:avLst/>
                </a:prstGeom>
              </p:spPr>
            </p:pic>
          </mc:Fallback>
        </mc:AlternateContent>
        <p:grpSp>
          <p:nvGrpSpPr>
            <p:cNvPr id="161" name="Group 160">
              <a:extLst>
                <a:ext uri="{FF2B5EF4-FFF2-40B4-BE49-F238E27FC236}">
                  <a16:creationId xmlns:a16="http://schemas.microsoft.com/office/drawing/2014/main" id="{2022E2DE-0D48-4513-AC14-2BDC8741E72A}"/>
                </a:ext>
              </a:extLst>
            </p:cNvPr>
            <p:cNvGrpSpPr/>
            <p:nvPr/>
          </p:nvGrpSpPr>
          <p:grpSpPr>
            <a:xfrm>
              <a:off x="3070103" y="1443708"/>
              <a:ext cx="3283920" cy="784440"/>
              <a:chOff x="5153068" y="3992554"/>
              <a:chExt cx="3283920" cy="784440"/>
            </a:xfrm>
          </p:grpSpPr>
          <mc:AlternateContent xmlns:mc="http://schemas.openxmlformats.org/markup-compatibility/2006" xmlns:p14="http://schemas.microsoft.com/office/powerpoint/2010/main">
            <mc:Choice Requires="p14">
              <p:contentPart p14:bwMode="auto" r:id="rId179">
                <p14:nvContentPartPr>
                  <p14:cNvPr id="162" name="Ink 161">
                    <a:extLst>
                      <a:ext uri="{FF2B5EF4-FFF2-40B4-BE49-F238E27FC236}">
                        <a16:creationId xmlns:a16="http://schemas.microsoft.com/office/drawing/2014/main" id="{08BE4736-3B5E-4E29-AD89-FBFDFEA205F6}"/>
                      </a:ext>
                    </a:extLst>
                  </p14:cNvPr>
                  <p14:cNvContentPartPr/>
                  <p14:nvPr/>
                </p14:nvContentPartPr>
                <p14:xfrm>
                  <a:off x="5164228" y="4162474"/>
                  <a:ext cx="1276200" cy="614520"/>
                </p14:xfrm>
              </p:contentPart>
            </mc:Choice>
            <mc:Fallback xmlns="">
              <p:pic>
                <p:nvPicPr>
                  <p:cNvPr id="365" name="Ink 364">
                    <a:extLst>
                      <a:ext uri="{FF2B5EF4-FFF2-40B4-BE49-F238E27FC236}">
                        <a16:creationId xmlns:a16="http://schemas.microsoft.com/office/drawing/2014/main" id="{01127C45-B83D-4DF1-9401-14E04E6CC303}"/>
                      </a:ext>
                    </a:extLst>
                  </p:cNvPr>
                  <p:cNvPicPr/>
                  <p:nvPr/>
                </p:nvPicPr>
                <p:blipFill>
                  <a:blip r:embed="rId139"/>
                  <a:stretch>
                    <a:fillRect/>
                  </a:stretch>
                </p:blipFill>
                <p:spPr>
                  <a:xfrm>
                    <a:off x="5155588" y="4153474"/>
                    <a:ext cx="129384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3" name="Ink 162">
                    <a:extLst>
                      <a:ext uri="{FF2B5EF4-FFF2-40B4-BE49-F238E27FC236}">
                        <a16:creationId xmlns:a16="http://schemas.microsoft.com/office/drawing/2014/main" id="{467B8D42-9386-43AD-A390-5C3C01B4A8D1}"/>
                      </a:ext>
                    </a:extLst>
                  </p14:cNvPr>
                  <p14:cNvContentPartPr/>
                  <p14:nvPr/>
                </p14:nvContentPartPr>
                <p14:xfrm>
                  <a:off x="5205988" y="4243834"/>
                  <a:ext cx="221400" cy="507600"/>
                </p14:xfrm>
              </p:contentPart>
            </mc:Choice>
            <mc:Fallback xmlns="">
              <p:pic>
                <p:nvPicPr>
                  <p:cNvPr id="366" name="Ink 365">
                    <a:extLst>
                      <a:ext uri="{FF2B5EF4-FFF2-40B4-BE49-F238E27FC236}">
                        <a16:creationId xmlns:a16="http://schemas.microsoft.com/office/drawing/2014/main" id="{23D57C93-35B9-4B46-BD4D-46394BFFE96D}"/>
                      </a:ext>
                    </a:extLst>
                  </p:cNvPr>
                  <p:cNvPicPr/>
                  <p:nvPr/>
                </p:nvPicPr>
                <p:blipFill>
                  <a:blip r:embed="rId141"/>
                  <a:stretch>
                    <a:fillRect/>
                  </a:stretch>
                </p:blipFill>
                <p:spPr>
                  <a:xfrm>
                    <a:off x="5196988" y="4235194"/>
                    <a:ext cx="2390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64" name="Ink 163">
                    <a:extLst>
                      <a:ext uri="{FF2B5EF4-FFF2-40B4-BE49-F238E27FC236}">
                        <a16:creationId xmlns:a16="http://schemas.microsoft.com/office/drawing/2014/main" id="{0B945778-6513-41F4-B1ED-28A5EA66FC8F}"/>
                      </a:ext>
                    </a:extLst>
                  </p14:cNvPr>
                  <p14:cNvContentPartPr/>
                  <p14:nvPr/>
                </p14:nvContentPartPr>
                <p14:xfrm>
                  <a:off x="5153068" y="4074994"/>
                  <a:ext cx="2581560" cy="673200"/>
                </p14:xfrm>
              </p:contentPart>
            </mc:Choice>
            <mc:Fallback xmlns="">
              <p:pic>
                <p:nvPicPr>
                  <p:cNvPr id="367" name="Ink 366">
                    <a:extLst>
                      <a:ext uri="{FF2B5EF4-FFF2-40B4-BE49-F238E27FC236}">
                        <a16:creationId xmlns:a16="http://schemas.microsoft.com/office/drawing/2014/main" id="{F0601B54-37B1-4736-99E7-E7FC3F852BBD}"/>
                      </a:ext>
                    </a:extLst>
                  </p:cNvPr>
                  <p:cNvPicPr/>
                  <p:nvPr/>
                </p:nvPicPr>
                <p:blipFill>
                  <a:blip r:embed="rId143"/>
                  <a:stretch>
                    <a:fillRect/>
                  </a:stretch>
                </p:blipFill>
                <p:spPr>
                  <a:xfrm>
                    <a:off x="5144428" y="4065994"/>
                    <a:ext cx="2599200" cy="690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5" name="Ink 164">
                    <a:extLst>
                      <a:ext uri="{FF2B5EF4-FFF2-40B4-BE49-F238E27FC236}">
                        <a16:creationId xmlns:a16="http://schemas.microsoft.com/office/drawing/2014/main" id="{0E006ED5-D65E-40D4-B207-8BDD90F1035A}"/>
                      </a:ext>
                    </a:extLst>
                  </p14:cNvPr>
                  <p14:cNvContentPartPr/>
                  <p14:nvPr/>
                </p14:nvContentPartPr>
                <p14:xfrm>
                  <a:off x="5428468" y="4141594"/>
                  <a:ext cx="597600" cy="594000"/>
                </p14:xfrm>
              </p:contentPart>
            </mc:Choice>
            <mc:Fallback xmlns="">
              <p:pic>
                <p:nvPicPr>
                  <p:cNvPr id="368" name="Ink 367">
                    <a:extLst>
                      <a:ext uri="{FF2B5EF4-FFF2-40B4-BE49-F238E27FC236}">
                        <a16:creationId xmlns:a16="http://schemas.microsoft.com/office/drawing/2014/main" id="{44A22F9F-0020-42CB-BF93-F5E7B6F40BC0}"/>
                      </a:ext>
                    </a:extLst>
                  </p:cNvPr>
                  <p:cNvPicPr/>
                  <p:nvPr/>
                </p:nvPicPr>
                <p:blipFill>
                  <a:blip r:embed="rId145"/>
                  <a:stretch>
                    <a:fillRect/>
                  </a:stretch>
                </p:blipFill>
                <p:spPr>
                  <a:xfrm>
                    <a:off x="5419468" y="4132954"/>
                    <a:ext cx="61524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6" name="Ink 165">
                    <a:extLst>
                      <a:ext uri="{FF2B5EF4-FFF2-40B4-BE49-F238E27FC236}">
                        <a16:creationId xmlns:a16="http://schemas.microsoft.com/office/drawing/2014/main" id="{4C72B7D8-E66E-4C59-B0A5-18EFDA22A101}"/>
                      </a:ext>
                    </a:extLst>
                  </p14:cNvPr>
                  <p14:cNvContentPartPr/>
                  <p14:nvPr/>
                </p14:nvContentPartPr>
                <p14:xfrm>
                  <a:off x="6050188" y="4164634"/>
                  <a:ext cx="552600" cy="510480"/>
                </p14:xfrm>
              </p:contentPart>
            </mc:Choice>
            <mc:Fallback xmlns="">
              <p:pic>
                <p:nvPicPr>
                  <p:cNvPr id="369" name="Ink 368">
                    <a:extLst>
                      <a:ext uri="{FF2B5EF4-FFF2-40B4-BE49-F238E27FC236}">
                        <a16:creationId xmlns:a16="http://schemas.microsoft.com/office/drawing/2014/main" id="{0716A66D-8F55-4D3B-A478-5AFF61AF86EA}"/>
                      </a:ext>
                    </a:extLst>
                  </p:cNvPr>
                  <p:cNvPicPr/>
                  <p:nvPr/>
                </p:nvPicPr>
                <p:blipFill>
                  <a:blip r:embed="rId147"/>
                  <a:stretch>
                    <a:fillRect/>
                  </a:stretch>
                </p:blipFill>
                <p:spPr>
                  <a:xfrm>
                    <a:off x="6041548" y="4155994"/>
                    <a:ext cx="5702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7" name="Ink 166">
                    <a:extLst>
                      <a:ext uri="{FF2B5EF4-FFF2-40B4-BE49-F238E27FC236}">
                        <a16:creationId xmlns:a16="http://schemas.microsoft.com/office/drawing/2014/main" id="{E2BD8FBC-FBEC-4F14-B28D-665E61222EA9}"/>
                      </a:ext>
                    </a:extLst>
                  </p14:cNvPr>
                  <p14:cNvContentPartPr/>
                  <p14:nvPr/>
                </p14:nvContentPartPr>
                <p14:xfrm>
                  <a:off x="6043348" y="4136554"/>
                  <a:ext cx="1603800" cy="531720"/>
                </p14:xfrm>
              </p:contentPart>
            </mc:Choice>
            <mc:Fallback xmlns="">
              <p:pic>
                <p:nvPicPr>
                  <p:cNvPr id="370" name="Ink 369">
                    <a:extLst>
                      <a:ext uri="{FF2B5EF4-FFF2-40B4-BE49-F238E27FC236}">
                        <a16:creationId xmlns:a16="http://schemas.microsoft.com/office/drawing/2014/main" id="{8D93A3AE-B0E3-4EBD-896A-F386AA75393D}"/>
                      </a:ext>
                    </a:extLst>
                  </p:cNvPr>
                  <p:cNvPicPr/>
                  <p:nvPr/>
                </p:nvPicPr>
                <p:blipFill>
                  <a:blip r:embed="rId149"/>
                  <a:stretch>
                    <a:fillRect/>
                  </a:stretch>
                </p:blipFill>
                <p:spPr>
                  <a:xfrm>
                    <a:off x="6034708" y="4127914"/>
                    <a:ext cx="16214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8" name="Ink 167">
                    <a:extLst>
                      <a:ext uri="{FF2B5EF4-FFF2-40B4-BE49-F238E27FC236}">
                        <a16:creationId xmlns:a16="http://schemas.microsoft.com/office/drawing/2014/main" id="{30C83031-814B-431C-9996-FDF777087F12}"/>
                      </a:ext>
                    </a:extLst>
                  </p14:cNvPr>
                  <p14:cNvContentPartPr/>
                  <p14:nvPr/>
                </p14:nvContentPartPr>
                <p14:xfrm>
                  <a:off x="5431348" y="4047994"/>
                  <a:ext cx="1550160" cy="678600"/>
                </p14:xfrm>
              </p:contentPart>
            </mc:Choice>
            <mc:Fallback xmlns="">
              <p:pic>
                <p:nvPicPr>
                  <p:cNvPr id="371" name="Ink 370">
                    <a:extLst>
                      <a:ext uri="{FF2B5EF4-FFF2-40B4-BE49-F238E27FC236}">
                        <a16:creationId xmlns:a16="http://schemas.microsoft.com/office/drawing/2014/main" id="{B314E8FF-F95D-4E1C-A942-A64B3E50E79B}"/>
                      </a:ext>
                    </a:extLst>
                  </p:cNvPr>
                  <p:cNvPicPr/>
                  <p:nvPr/>
                </p:nvPicPr>
                <p:blipFill>
                  <a:blip r:embed="rId151"/>
                  <a:stretch>
                    <a:fillRect/>
                  </a:stretch>
                </p:blipFill>
                <p:spPr>
                  <a:xfrm>
                    <a:off x="5422348" y="4039354"/>
                    <a:ext cx="156780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Ink 168">
                    <a:extLst>
                      <a:ext uri="{FF2B5EF4-FFF2-40B4-BE49-F238E27FC236}">
                        <a16:creationId xmlns:a16="http://schemas.microsoft.com/office/drawing/2014/main" id="{311D36D6-3CBC-49C1-9C5A-E7E4187F8502}"/>
                      </a:ext>
                    </a:extLst>
                  </p14:cNvPr>
                  <p14:cNvContentPartPr/>
                  <p14:nvPr/>
                </p14:nvContentPartPr>
                <p14:xfrm>
                  <a:off x="6756508" y="4108834"/>
                  <a:ext cx="394920" cy="597600"/>
                </p14:xfrm>
              </p:contentPart>
            </mc:Choice>
            <mc:Fallback xmlns="">
              <p:pic>
                <p:nvPicPr>
                  <p:cNvPr id="372" name="Ink 371">
                    <a:extLst>
                      <a:ext uri="{FF2B5EF4-FFF2-40B4-BE49-F238E27FC236}">
                        <a16:creationId xmlns:a16="http://schemas.microsoft.com/office/drawing/2014/main" id="{5793F9BD-A730-43C2-87E7-F0119C2761F6}"/>
                      </a:ext>
                    </a:extLst>
                  </p:cNvPr>
                  <p:cNvPicPr/>
                  <p:nvPr/>
                </p:nvPicPr>
                <p:blipFill>
                  <a:blip r:embed="rId153"/>
                  <a:stretch>
                    <a:fillRect/>
                  </a:stretch>
                </p:blipFill>
                <p:spPr>
                  <a:xfrm>
                    <a:off x="6747868" y="4100194"/>
                    <a:ext cx="412560" cy="615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0" name="Ink 169">
                    <a:extLst>
                      <a:ext uri="{FF2B5EF4-FFF2-40B4-BE49-F238E27FC236}">
                        <a16:creationId xmlns:a16="http://schemas.microsoft.com/office/drawing/2014/main" id="{9BB5ECC3-C4DE-44B0-8382-DDD6CB3C2D59}"/>
                      </a:ext>
                    </a:extLst>
                  </p14:cNvPr>
                  <p14:cNvContentPartPr/>
                  <p14:nvPr/>
                </p14:nvContentPartPr>
                <p14:xfrm>
                  <a:off x="7221268" y="4186234"/>
                  <a:ext cx="644760" cy="446040"/>
                </p14:xfrm>
              </p:contentPart>
            </mc:Choice>
            <mc:Fallback xmlns="">
              <p:pic>
                <p:nvPicPr>
                  <p:cNvPr id="373" name="Ink 372">
                    <a:extLst>
                      <a:ext uri="{FF2B5EF4-FFF2-40B4-BE49-F238E27FC236}">
                        <a16:creationId xmlns:a16="http://schemas.microsoft.com/office/drawing/2014/main" id="{A238D12D-C023-4F4F-A7B8-D6670CEFA782}"/>
                      </a:ext>
                    </a:extLst>
                  </p:cNvPr>
                  <p:cNvPicPr/>
                  <p:nvPr/>
                </p:nvPicPr>
                <p:blipFill>
                  <a:blip r:embed="rId155"/>
                  <a:stretch>
                    <a:fillRect/>
                  </a:stretch>
                </p:blipFill>
                <p:spPr>
                  <a:xfrm>
                    <a:off x="7212268" y="4177594"/>
                    <a:ext cx="6624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1" name="Ink 170">
                    <a:extLst>
                      <a:ext uri="{FF2B5EF4-FFF2-40B4-BE49-F238E27FC236}">
                        <a16:creationId xmlns:a16="http://schemas.microsoft.com/office/drawing/2014/main" id="{AA1651EC-D51C-4487-8D0A-285F5AC3CF95}"/>
                      </a:ext>
                    </a:extLst>
                  </p14:cNvPr>
                  <p14:cNvContentPartPr/>
                  <p14:nvPr/>
                </p14:nvContentPartPr>
                <p14:xfrm>
                  <a:off x="7979068" y="4099474"/>
                  <a:ext cx="278280" cy="559800"/>
                </p14:xfrm>
              </p:contentPart>
            </mc:Choice>
            <mc:Fallback xmlns="">
              <p:pic>
                <p:nvPicPr>
                  <p:cNvPr id="374" name="Ink 373">
                    <a:extLst>
                      <a:ext uri="{FF2B5EF4-FFF2-40B4-BE49-F238E27FC236}">
                        <a16:creationId xmlns:a16="http://schemas.microsoft.com/office/drawing/2014/main" id="{66448B50-E353-4E82-9014-418C111932BE}"/>
                      </a:ext>
                    </a:extLst>
                  </p:cNvPr>
                  <p:cNvPicPr/>
                  <p:nvPr/>
                </p:nvPicPr>
                <p:blipFill>
                  <a:blip r:embed="rId157"/>
                  <a:stretch>
                    <a:fillRect/>
                  </a:stretch>
                </p:blipFill>
                <p:spPr>
                  <a:xfrm>
                    <a:off x="7970428" y="4090834"/>
                    <a:ext cx="2959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2" name="Ink 171">
                    <a:extLst>
                      <a:ext uri="{FF2B5EF4-FFF2-40B4-BE49-F238E27FC236}">
                        <a16:creationId xmlns:a16="http://schemas.microsoft.com/office/drawing/2014/main" id="{B1D75595-F4C9-443D-9A69-60BFEFA8C4EA}"/>
                      </a:ext>
                    </a:extLst>
                  </p14:cNvPr>
                  <p14:cNvContentPartPr/>
                  <p14:nvPr/>
                </p14:nvContentPartPr>
                <p14:xfrm>
                  <a:off x="6997348" y="4051954"/>
                  <a:ext cx="1219320" cy="568440"/>
                </p14:xfrm>
              </p:contentPart>
            </mc:Choice>
            <mc:Fallback xmlns="">
              <p:pic>
                <p:nvPicPr>
                  <p:cNvPr id="375" name="Ink 374">
                    <a:extLst>
                      <a:ext uri="{FF2B5EF4-FFF2-40B4-BE49-F238E27FC236}">
                        <a16:creationId xmlns:a16="http://schemas.microsoft.com/office/drawing/2014/main" id="{D09F2DF5-19A4-461C-9C45-60B2E14BF68C}"/>
                      </a:ext>
                    </a:extLst>
                  </p:cNvPr>
                  <p:cNvPicPr/>
                  <p:nvPr/>
                </p:nvPicPr>
                <p:blipFill>
                  <a:blip r:embed="rId159"/>
                  <a:stretch>
                    <a:fillRect/>
                  </a:stretch>
                </p:blipFill>
                <p:spPr>
                  <a:xfrm>
                    <a:off x="6988348" y="4043314"/>
                    <a:ext cx="123696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3" name="Ink 172">
                    <a:extLst>
                      <a:ext uri="{FF2B5EF4-FFF2-40B4-BE49-F238E27FC236}">
                        <a16:creationId xmlns:a16="http://schemas.microsoft.com/office/drawing/2014/main" id="{DE633928-4466-4D36-8DA5-ADD55630B88E}"/>
                      </a:ext>
                    </a:extLst>
                  </p14:cNvPr>
                  <p14:cNvContentPartPr/>
                  <p14:nvPr/>
                </p14:nvContentPartPr>
                <p14:xfrm>
                  <a:off x="5675428" y="3992554"/>
                  <a:ext cx="2761560" cy="645840"/>
                </p14:xfrm>
              </p:contentPart>
            </mc:Choice>
            <mc:Fallback xmlns="">
              <p:pic>
                <p:nvPicPr>
                  <p:cNvPr id="376" name="Ink 375">
                    <a:extLst>
                      <a:ext uri="{FF2B5EF4-FFF2-40B4-BE49-F238E27FC236}">
                        <a16:creationId xmlns:a16="http://schemas.microsoft.com/office/drawing/2014/main" id="{13BEE663-8B7C-4393-BE2D-F3D879785E4F}"/>
                      </a:ext>
                    </a:extLst>
                  </p:cNvPr>
                  <p:cNvPicPr/>
                  <p:nvPr/>
                </p:nvPicPr>
                <p:blipFill>
                  <a:blip r:embed="rId161"/>
                  <a:stretch>
                    <a:fillRect/>
                  </a:stretch>
                </p:blipFill>
                <p:spPr>
                  <a:xfrm>
                    <a:off x="5666428" y="3983554"/>
                    <a:ext cx="2779200" cy="66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1">
              <p14:nvContentPartPr>
                <p14:cNvPr id="174" name="Ink 173">
                  <a:extLst>
                    <a:ext uri="{FF2B5EF4-FFF2-40B4-BE49-F238E27FC236}">
                      <a16:creationId xmlns:a16="http://schemas.microsoft.com/office/drawing/2014/main" id="{70FD735D-DEDB-4DEC-919A-604ADFE8B6DE}"/>
                    </a:ext>
                  </a:extLst>
                </p14:cNvPr>
                <p14:cNvContentPartPr/>
                <p14:nvPr/>
              </p14:nvContentPartPr>
              <p14:xfrm>
                <a:off x="3484030" y="776500"/>
                <a:ext cx="789840" cy="660600"/>
              </p14:xfrm>
            </p:contentPart>
          </mc:Choice>
          <mc:Fallback xmlns="">
            <p:pic>
              <p:nvPicPr>
                <p:cNvPr id="174" name="Ink 173">
                  <a:extLst>
                    <a:ext uri="{FF2B5EF4-FFF2-40B4-BE49-F238E27FC236}">
                      <a16:creationId xmlns:a16="http://schemas.microsoft.com/office/drawing/2014/main" id="{70FD735D-DEDB-4DEC-919A-604ADFE8B6DE}"/>
                    </a:ext>
                  </a:extLst>
                </p:cNvPr>
                <p:cNvPicPr/>
                <p:nvPr/>
              </p:nvPicPr>
              <p:blipFill>
                <a:blip r:embed="rId192"/>
                <a:stretch>
                  <a:fillRect/>
                </a:stretch>
              </p:blipFill>
              <p:spPr>
                <a:xfrm>
                  <a:off x="3473482" y="768617"/>
                  <a:ext cx="810514" cy="676051"/>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5" name="Ink 174">
                  <a:extLst>
                    <a:ext uri="{FF2B5EF4-FFF2-40B4-BE49-F238E27FC236}">
                      <a16:creationId xmlns:a16="http://schemas.microsoft.com/office/drawing/2014/main" id="{B275F1C9-EC07-4D7A-A0ED-3E24A954B9D0}"/>
                    </a:ext>
                  </a:extLst>
                </p14:cNvPr>
                <p14:cNvContentPartPr/>
                <p14:nvPr/>
              </p14:nvContentPartPr>
              <p14:xfrm>
                <a:off x="4926910" y="787788"/>
                <a:ext cx="787680" cy="646920"/>
              </p14:xfrm>
            </p:contentPart>
          </mc:Choice>
          <mc:Fallback xmlns="">
            <p:pic>
              <p:nvPicPr>
                <p:cNvPr id="175" name="Ink 174">
                  <a:extLst>
                    <a:ext uri="{FF2B5EF4-FFF2-40B4-BE49-F238E27FC236}">
                      <a16:creationId xmlns:a16="http://schemas.microsoft.com/office/drawing/2014/main" id="{B275F1C9-EC07-4D7A-A0ED-3E24A954B9D0}"/>
                    </a:ext>
                  </a:extLst>
                </p:cNvPr>
                <p:cNvPicPr/>
                <p:nvPr/>
              </p:nvPicPr>
              <p:blipFill>
                <a:blip r:embed="rId194"/>
                <a:stretch>
                  <a:fillRect/>
                </a:stretch>
              </p:blipFill>
              <p:spPr>
                <a:xfrm>
                  <a:off x="4916357" y="779910"/>
                  <a:ext cx="808364" cy="662360"/>
                </a:xfrm>
                <a:prstGeom prst="rect">
                  <a:avLst/>
                </a:prstGeom>
              </p:spPr>
            </p:pic>
          </mc:Fallback>
        </mc:AlternateContent>
      </p:grpSp>
    </p:spTree>
    <p:extLst>
      <p:ext uri="{BB962C8B-B14F-4D97-AF65-F5344CB8AC3E}">
        <p14:creationId xmlns:p14="http://schemas.microsoft.com/office/powerpoint/2010/main" val="4209711902"/>
      </p:ext>
    </p:extLst>
  </p:cSld>
  <p:clrMapOvr>
    <a:masterClrMapping/>
  </p:clrMapOvr>
  <mc:AlternateContent xmlns:mc="http://schemas.openxmlformats.org/markup-compatibility/2006" xmlns:p14="http://schemas.microsoft.com/office/powerpoint/2010/main">
    <mc:Choice Requires="p14">
      <p:transition spd="slow" p14:dur="2000" advTm="31704"/>
    </mc:Choice>
    <mc:Fallback xmlns="">
      <p:transition spd="slow" advTm="317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10</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 application&#10;&#10;Description automatically generated">
            <a:extLst>
              <a:ext uri="{FF2B5EF4-FFF2-40B4-BE49-F238E27FC236}">
                <a16:creationId xmlns:a16="http://schemas.microsoft.com/office/drawing/2014/main" id="{F36B2B90-BA14-4DE8-A19F-E65297E40A2F}"/>
              </a:ext>
            </a:extLst>
          </p:cNvPr>
          <p:cNvPicPr>
            <a:picLocks noChangeAspect="1"/>
          </p:cNvPicPr>
          <p:nvPr/>
        </p:nvPicPr>
        <p:blipFill>
          <a:blip r:embed="rId2"/>
          <a:stretch>
            <a:fillRect/>
          </a:stretch>
        </p:blipFill>
        <p:spPr>
          <a:xfrm>
            <a:off x="355101" y="719476"/>
            <a:ext cx="5833620" cy="2709524"/>
          </a:xfrm>
          <a:prstGeom prst="rect">
            <a:avLst/>
          </a:prstGeom>
        </p:spPr>
      </p:pic>
      <p:sp>
        <p:nvSpPr>
          <p:cNvPr id="7" name="TextBox 6">
            <a:extLst>
              <a:ext uri="{FF2B5EF4-FFF2-40B4-BE49-F238E27FC236}">
                <a16:creationId xmlns:a16="http://schemas.microsoft.com/office/drawing/2014/main" id="{D87CBA54-AE4A-4117-ACAC-2F8973369DCF}"/>
              </a:ext>
            </a:extLst>
          </p:cNvPr>
          <p:cNvSpPr txBox="1"/>
          <p:nvPr/>
        </p:nvSpPr>
        <p:spPr>
          <a:xfrm>
            <a:off x="2415550" y="3332976"/>
            <a:ext cx="3145495" cy="369332"/>
          </a:xfrm>
          <a:prstGeom prst="rect">
            <a:avLst/>
          </a:prstGeom>
          <a:noFill/>
        </p:spPr>
        <p:txBody>
          <a:bodyPr wrap="square">
            <a:spAutoFit/>
          </a:bodyPr>
          <a:lstStyle/>
          <a:p>
            <a:pPr algn="r"/>
            <a:r>
              <a:rPr lang="en-US" dirty="0">
                <a:hlinkClick r:id="rId3"/>
              </a:rPr>
              <a:t>Newsroom (bombardier.com)</a:t>
            </a:r>
            <a:endParaRPr lang="en-DE" dirty="0"/>
          </a:p>
        </p:txBody>
      </p:sp>
      <p:pic>
        <p:nvPicPr>
          <p:cNvPr id="11" name="Picture 10" descr="Graphical user interface, text, application&#10;&#10;Description automatically generated">
            <a:extLst>
              <a:ext uri="{FF2B5EF4-FFF2-40B4-BE49-F238E27FC236}">
                <a16:creationId xmlns:a16="http://schemas.microsoft.com/office/drawing/2014/main" id="{8F55F2D5-1C60-4D6F-92E7-3D4CAF617F06}"/>
              </a:ext>
            </a:extLst>
          </p:cNvPr>
          <p:cNvPicPr>
            <a:picLocks noChangeAspect="1"/>
          </p:cNvPicPr>
          <p:nvPr/>
        </p:nvPicPr>
        <p:blipFill>
          <a:blip r:embed="rId4"/>
          <a:stretch>
            <a:fillRect/>
          </a:stretch>
        </p:blipFill>
        <p:spPr>
          <a:xfrm>
            <a:off x="6009464" y="2394147"/>
            <a:ext cx="6071674" cy="2984630"/>
          </a:xfrm>
          <a:prstGeom prst="rect">
            <a:avLst/>
          </a:prstGeom>
        </p:spPr>
      </p:pic>
      <p:sp>
        <p:nvSpPr>
          <p:cNvPr id="13" name="TextBox 12">
            <a:extLst>
              <a:ext uri="{FF2B5EF4-FFF2-40B4-BE49-F238E27FC236}">
                <a16:creationId xmlns:a16="http://schemas.microsoft.com/office/drawing/2014/main" id="{BC0D97DC-F7FD-44A2-BFD0-A6200DFC5A51}"/>
              </a:ext>
            </a:extLst>
          </p:cNvPr>
          <p:cNvSpPr txBox="1"/>
          <p:nvPr/>
        </p:nvSpPr>
        <p:spPr>
          <a:xfrm>
            <a:off x="6188721" y="5531073"/>
            <a:ext cx="5659152" cy="646331"/>
          </a:xfrm>
          <a:prstGeom prst="rect">
            <a:avLst/>
          </a:prstGeom>
          <a:noFill/>
        </p:spPr>
        <p:txBody>
          <a:bodyPr wrap="square">
            <a:spAutoFit/>
          </a:bodyPr>
          <a:lstStyle/>
          <a:p>
            <a:pPr algn="r"/>
            <a:r>
              <a:rPr lang="en-US" dirty="0">
                <a:hlinkClick r:id="rId5"/>
              </a:rPr>
              <a:t>Predictive Services | Analytics and Artificial Intelligence Services | Siemens Global</a:t>
            </a:r>
            <a:endParaRPr lang="en-DE" dirty="0"/>
          </a:p>
        </p:txBody>
      </p:sp>
    </p:spTree>
    <p:extLst>
      <p:ext uri="{BB962C8B-B14F-4D97-AF65-F5344CB8AC3E}">
        <p14:creationId xmlns:p14="http://schemas.microsoft.com/office/powerpoint/2010/main" val="285457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18A9F1AE-3105-4367-87C9-2B08EF3F3F38}"/>
              </a:ext>
            </a:extLst>
          </p:cNvPr>
          <p:cNvSpPr>
            <a:spLocks noGrp="1"/>
          </p:cNvSpPr>
          <p:nvPr>
            <p:ph type="body" sz="half" idx="2"/>
          </p:nvPr>
        </p:nvSpPr>
        <p:spPr>
          <a:xfrm>
            <a:off x="8119868" y="5356067"/>
            <a:ext cx="3625595" cy="1000782"/>
          </a:xfrm>
        </p:spPr>
        <p:txBody>
          <a:bodyPr/>
          <a:lstStyle/>
          <a:p>
            <a:endParaRPr lang="en-US"/>
          </a:p>
        </p:txBody>
      </p:sp>
      <p:sp>
        <p:nvSpPr>
          <p:cNvPr id="14" name="Title 2">
            <a:extLst>
              <a:ext uri="{FF2B5EF4-FFF2-40B4-BE49-F238E27FC236}">
                <a16:creationId xmlns:a16="http://schemas.microsoft.com/office/drawing/2014/main" id="{08A404FE-DCD0-4592-9E0F-E1E7203D1603}"/>
              </a:ext>
            </a:extLst>
          </p:cNvPr>
          <p:cNvSpPr>
            <a:spLocks noGrp="1"/>
          </p:cNvSpPr>
          <p:nvPr>
            <p:ph type="title"/>
          </p:nvPr>
        </p:nvSpPr>
        <p:spPr>
          <a:xfrm>
            <a:off x="8119869" y="453642"/>
            <a:ext cx="3625595" cy="4826023"/>
          </a:xfrm>
        </p:spPr>
        <p:txBody>
          <a:bodyPr/>
          <a:lstStyle/>
          <a:p>
            <a:r>
              <a:rPr lang="en-US" dirty="0"/>
              <a:t>At breakfast, I forgot how to say “vegetables” in german</a:t>
            </a:r>
          </a:p>
        </p:txBody>
      </p:sp>
      <p:pic>
        <p:nvPicPr>
          <p:cNvPr id="7" name="Picture 6" descr="A person and person sitting at a table with food and drinks&#10;&#10;Description automatically generated with low confidence">
            <a:extLst>
              <a:ext uri="{FF2B5EF4-FFF2-40B4-BE49-F238E27FC236}">
                <a16:creationId xmlns:a16="http://schemas.microsoft.com/office/drawing/2014/main" id="{DE238649-16FB-43E8-ADCA-31A7E8FCB91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59" r="-2"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11</a:t>
            </a:fld>
            <a:endParaRPr lang="en-US" noProof="0"/>
          </a:p>
        </p:txBody>
      </p:sp>
    </p:spTree>
    <p:extLst>
      <p:ext uri="{BB962C8B-B14F-4D97-AF65-F5344CB8AC3E}">
        <p14:creationId xmlns:p14="http://schemas.microsoft.com/office/powerpoint/2010/main" val="2195809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12</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7" name="Picture 6" descr="Graphical user interface&#10;&#10;Description automatically generated">
            <a:extLst>
              <a:ext uri="{FF2B5EF4-FFF2-40B4-BE49-F238E27FC236}">
                <a16:creationId xmlns:a16="http://schemas.microsoft.com/office/drawing/2014/main" id="{08319957-8139-41D7-8E07-44E663D0BB4E}"/>
              </a:ext>
            </a:extLst>
          </p:cNvPr>
          <p:cNvPicPr>
            <a:picLocks noChangeAspect="1"/>
          </p:cNvPicPr>
          <p:nvPr/>
        </p:nvPicPr>
        <p:blipFill>
          <a:blip r:embed="rId2"/>
          <a:stretch>
            <a:fillRect/>
          </a:stretch>
        </p:blipFill>
        <p:spPr>
          <a:xfrm>
            <a:off x="6629197" y="677151"/>
            <a:ext cx="4692421" cy="550369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847A93E3-2722-4EE8-A27B-AF50A45EF65A}"/>
              </a:ext>
            </a:extLst>
          </p:cNvPr>
          <p:cNvPicPr>
            <a:picLocks noChangeAspect="1"/>
          </p:cNvPicPr>
          <p:nvPr/>
        </p:nvPicPr>
        <p:blipFill>
          <a:blip r:embed="rId3"/>
          <a:stretch>
            <a:fillRect/>
          </a:stretch>
        </p:blipFill>
        <p:spPr>
          <a:xfrm>
            <a:off x="614744" y="754855"/>
            <a:ext cx="5145437" cy="3991655"/>
          </a:xfrm>
          <a:prstGeom prst="rect">
            <a:avLst/>
          </a:prstGeom>
        </p:spPr>
      </p:pic>
      <p:sp>
        <p:nvSpPr>
          <p:cNvPr id="11" name="TextBox 10">
            <a:extLst>
              <a:ext uri="{FF2B5EF4-FFF2-40B4-BE49-F238E27FC236}">
                <a16:creationId xmlns:a16="http://schemas.microsoft.com/office/drawing/2014/main" id="{A0A53575-697F-4D1E-80BC-0744478526AB}"/>
              </a:ext>
            </a:extLst>
          </p:cNvPr>
          <p:cNvSpPr txBox="1"/>
          <p:nvPr/>
        </p:nvSpPr>
        <p:spPr>
          <a:xfrm>
            <a:off x="5935586" y="5984947"/>
            <a:ext cx="6097554" cy="646331"/>
          </a:xfrm>
          <a:prstGeom prst="rect">
            <a:avLst/>
          </a:prstGeom>
          <a:noFill/>
        </p:spPr>
        <p:txBody>
          <a:bodyPr wrap="square">
            <a:spAutoFit/>
          </a:bodyPr>
          <a:lstStyle/>
          <a:p>
            <a:r>
              <a:rPr lang="en-US" dirty="0">
                <a:hlinkClick r:id="rId4"/>
              </a:rPr>
              <a:t>Google AI Blog: Transformer: A Novel Neural Network Architecture for Language Understanding (googleblog.com)</a:t>
            </a:r>
            <a:endParaRPr lang="en-DE" dirty="0"/>
          </a:p>
        </p:txBody>
      </p:sp>
    </p:spTree>
    <p:extLst>
      <p:ext uri="{BB962C8B-B14F-4D97-AF65-F5344CB8AC3E}">
        <p14:creationId xmlns:p14="http://schemas.microsoft.com/office/powerpoint/2010/main" val="377809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18A9F1AE-3105-4367-87C9-2B08EF3F3F38}"/>
              </a:ext>
            </a:extLst>
          </p:cNvPr>
          <p:cNvSpPr>
            <a:spLocks noGrp="1"/>
          </p:cNvSpPr>
          <p:nvPr>
            <p:ph type="body" sz="half" idx="2"/>
          </p:nvPr>
        </p:nvSpPr>
        <p:spPr>
          <a:xfrm>
            <a:off x="8119868" y="5356067"/>
            <a:ext cx="3625595" cy="1000782"/>
          </a:xfrm>
        </p:spPr>
        <p:txBody>
          <a:bodyPr/>
          <a:lstStyle/>
          <a:p>
            <a:endParaRPr lang="en-US"/>
          </a:p>
        </p:txBody>
      </p:sp>
      <p:sp>
        <p:nvSpPr>
          <p:cNvPr id="14" name="Title 2">
            <a:extLst>
              <a:ext uri="{FF2B5EF4-FFF2-40B4-BE49-F238E27FC236}">
                <a16:creationId xmlns:a16="http://schemas.microsoft.com/office/drawing/2014/main" id="{08A404FE-DCD0-4592-9E0F-E1E7203D1603}"/>
              </a:ext>
            </a:extLst>
          </p:cNvPr>
          <p:cNvSpPr>
            <a:spLocks noGrp="1"/>
          </p:cNvSpPr>
          <p:nvPr>
            <p:ph type="title"/>
          </p:nvPr>
        </p:nvSpPr>
        <p:spPr>
          <a:xfrm>
            <a:off x="8119869" y="453642"/>
            <a:ext cx="3625595" cy="4826023"/>
          </a:xfrm>
        </p:spPr>
        <p:txBody>
          <a:bodyPr/>
          <a:lstStyle/>
          <a:p>
            <a:r>
              <a:rPr lang="en-US" dirty="0"/>
              <a:t>At breakfast, talking about BRESCIA to my wife</a:t>
            </a:r>
          </a:p>
        </p:txBody>
      </p:sp>
      <p:pic>
        <p:nvPicPr>
          <p:cNvPr id="7" name="Picture 6" descr="A person and person sitting at a table with food and drinks&#10;&#10;Description automatically generated with low confidence">
            <a:extLst>
              <a:ext uri="{FF2B5EF4-FFF2-40B4-BE49-F238E27FC236}">
                <a16:creationId xmlns:a16="http://schemas.microsoft.com/office/drawing/2014/main" id="{DE238649-16FB-43E8-ADCA-31A7E8FCB91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59" r="-2"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13</a:t>
            </a:fld>
            <a:endParaRPr lang="en-US" noProof="0"/>
          </a:p>
        </p:txBody>
      </p:sp>
    </p:spTree>
    <p:extLst>
      <p:ext uri="{BB962C8B-B14F-4D97-AF65-F5344CB8AC3E}">
        <p14:creationId xmlns:p14="http://schemas.microsoft.com/office/powerpoint/2010/main" val="363890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14</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 application, website&#10;&#10;Description automatically generated">
            <a:extLst>
              <a:ext uri="{FF2B5EF4-FFF2-40B4-BE49-F238E27FC236}">
                <a16:creationId xmlns:a16="http://schemas.microsoft.com/office/drawing/2014/main" id="{BBD40C7F-AC42-4BA1-8B0B-08B7D82D7366}"/>
              </a:ext>
            </a:extLst>
          </p:cNvPr>
          <p:cNvPicPr>
            <a:picLocks noChangeAspect="1"/>
          </p:cNvPicPr>
          <p:nvPr/>
        </p:nvPicPr>
        <p:blipFill>
          <a:blip r:embed="rId2"/>
          <a:stretch>
            <a:fillRect/>
          </a:stretch>
        </p:blipFill>
        <p:spPr>
          <a:xfrm>
            <a:off x="821094" y="790328"/>
            <a:ext cx="5110606" cy="2951247"/>
          </a:xfrm>
          <a:prstGeom prst="rect">
            <a:avLst/>
          </a:prstGeom>
        </p:spPr>
      </p:pic>
      <p:pic>
        <p:nvPicPr>
          <p:cNvPr id="13" name="Picture 12" descr="Graphical user interface, text, website&#10;&#10;Description automatically generated">
            <a:extLst>
              <a:ext uri="{FF2B5EF4-FFF2-40B4-BE49-F238E27FC236}">
                <a16:creationId xmlns:a16="http://schemas.microsoft.com/office/drawing/2014/main" id="{E54D248B-EFE3-431E-A799-5620898FB0B2}"/>
              </a:ext>
            </a:extLst>
          </p:cNvPr>
          <p:cNvPicPr>
            <a:picLocks noChangeAspect="1"/>
          </p:cNvPicPr>
          <p:nvPr/>
        </p:nvPicPr>
        <p:blipFill>
          <a:blip r:embed="rId3"/>
          <a:stretch>
            <a:fillRect/>
          </a:stretch>
        </p:blipFill>
        <p:spPr>
          <a:xfrm>
            <a:off x="6850499" y="585741"/>
            <a:ext cx="4520407" cy="567948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DFF8DC6-92C1-4450-9EC6-B2D37A045B9C}"/>
                  </a:ext>
                </a:extLst>
              </p14:cNvPr>
              <p14:cNvContentPartPr/>
              <p14:nvPr/>
            </p14:nvContentPartPr>
            <p14:xfrm>
              <a:off x="8599894" y="4261930"/>
              <a:ext cx="620640" cy="330840"/>
            </p14:xfrm>
          </p:contentPart>
        </mc:Choice>
        <mc:Fallback xmlns="">
          <p:pic>
            <p:nvPicPr>
              <p:cNvPr id="6" name="Ink 5">
                <a:extLst>
                  <a:ext uri="{FF2B5EF4-FFF2-40B4-BE49-F238E27FC236}">
                    <a16:creationId xmlns:a16="http://schemas.microsoft.com/office/drawing/2014/main" id="{FDFF8DC6-92C1-4450-9EC6-B2D37A045B9C}"/>
                  </a:ext>
                </a:extLst>
              </p:cNvPr>
              <p:cNvPicPr/>
              <p:nvPr/>
            </p:nvPicPr>
            <p:blipFill>
              <a:blip r:embed="rId5"/>
              <a:stretch>
                <a:fillRect/>
              </a:stretch>
            </p:blipFill>
            <p:spPr>
              <a:xfrm>
                <a:off x="8591254" y="4253290"/>
                <a:ext cx="638280" cy="348480"/>
              </a:xfrm>
              <a:prstGeom prst="rect">
                <a:avLst/>
              </a:prstGeom>
            </p:spPr>
          </p:pic>
        </mc:Fallback>
      </mc:AlternateContent>
      <p:sp>
        <p:nvSpPr>
          <p:cNvPr id="14" name="Content Placeholder 4">
            <a:extLst>
              <a:ext uri="{FF2B5EF4-FFF2-40B4-BE49-F238E27FC236}">
                <a16:creationId xmlns:a16="http://schemas.microsoft.com/office/drawing/2014/main" id="{A76A8541-CBBD-4210-ACE5-AA60B12FF525}"/>
              </a:ext>
            </a:extLst>
          </p:cNvPr>
          <p:cNvSpPr txBox="1">
            <a:spLocks/>
          </p:cNvSpPr>
          <p:nvPr/>
        </p:nvSpPr>
        <p:spPr>
          <a:xfrm>
            <a:off x="581193" y="4261930"/>
            <a:ext cx="5269102" cy="645972"/>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Natural Language Generation</a:t>
            </a:r>
            <a:endParaRPr lang="en-US" sz="1800" dirty="0"/>
          </a:p>
          <a:p>
            <a:pPr marL="0" indent="0">
              <a:buFont typeface="Wingdings 2" panose="05020102010507070707" pitchFamily="18" charset="2"/>
              <a:buNone/>
            </a:pPr>
            <a:endParaRPr lang="en-US" dirty="0"/>
          </a:p>
          <a:p>
            <a:endParaRPr lang="en-DE" dirty="0"/>
          </a:p>
        </p:txBody>
      </p:sp>
    </p:spTree>
    <p:extLst>
      <p:ext uri="{BB962C8B-B14F-4D97-AF65-F5344CB8AC3E}">
        <p14:creationId xmlns:p14="http://schemas.microsoft.com/office/powerpoint/2010/main" val="400967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18A9F1AE-3105-4367-87C9-2B08EF3F3F38}"/>
              </a:ext>
            </a:extLst>
          </p:cNvPr>
          <p:cNvSpPr>
            <a:spLocks noGrp="1"/>
          </p:cNvSpPr>
          <p:nvPr>
            <p:ph type="body" sz="half" idx="2"/>
          </p:nvPr>
        </p:nvSpPr>
        <p:spPr>
          <a:xfrm>
            <a:off x="8119868" y="5356067"/>
            <a:ext cx="3625595" cy="1000782"/>
          </a:xfrm>
        </p:spPr>
        <p:txBody>
          <a:bodyPr/>
          <a:lstStyle/>
          <a:p>
            <a:endParaRPr lang="en-US"/>
          </a:p>
        </p:txBody>
      </p:sp>
      <p:sp>
        <p:nvSpPr>
          <p:cNvPr id="14" name="Title 2">
            <a:extLst>
              <a:ext uri="{FF2B5EF4-FFF2-40B4-BE49-F238E27FC236}">
                <a16:creationId xmlns:a16="http://schemas.microsoft.com/office/drawing/2014/main" id="{08A404FE-DCD0-4592-9E0F-E1E7203D1603}"/>
              </a:ext>
            </a:extLst>
          </p:cNvPr>
          <p:cNvSpPr>
            <a:spLocks noGrp="1"/>
          </p:cNvSpPr>
          <p:nvPr>
            <p:ph type="title"/>
          </p:nvPr>
        </p:nvSpPr>
        <p:spPr>
          <a:xfrm>
            <a:off x="8119869" y="453642"/>
            <a:ext cx="3625595" cy="4826023"/>
          </a:xfrm>
        </p:spPr>
        <p:txBody>
          <a:bodyPr/>
          <a:lstStyle/>
          <a:p>
            <a:r>
              <a:rPr lang="en-US" dirty="0"/>
              <a:t>STILL At breakfast, discussing who is the last Olympic champion of the 100 meters</a:t>
            </a:r>
          </a:p>
        </p:txBody>
      </p:sp>
      <p:pic>
        <p:nvPicPr>
          <p:cNvPr id="7" name="Picture 6" descr="A person and person sitting at a table with food and drinks&#10;&#10;Description automatically generated with low confidence">
            <a:extLst>
              <a:ext uri="{FF2B5EF4-FFF2-40B4-BE49-F238E27FC236}">
                <a16:creationId xmlns:a16="http://schemas.microsoft.com/office/drawing/2014/main" id="{DE238649-16FB-43E8-ADCA-31A7E8FCB91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59" r="-2"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15</a:t>
            </a:fld>
            <a:endParaRPr lang="en-US" noProof="0"/>
          </a:p>
        </p:txBody>
      </p:sp>
    </p:spTree>
    <p:extLst>
      <p:ext uri="{BB962C8B-B14F-4D97-AF65-F5344CB8AC3E}">
        <p14:creationId xmlns:p14="http://schemas.microsoft.com/office/powerpoint/2010/main" val="3844216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16</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 application, email&#10;&#10;Description automatically generated">
            <a:extLst>
              <a:ext uri="{FF2B5EF4-FFF2-40B4-BE49-F238E27FC236}">
                <a16:creationId xmlns:a16="http://schemas.microsoft.com/office/drawing/2014/main" id="{080C0CF0-15F4-49DA-850F-9C50F6D30941}"/>
              </a:ext>
            </a:extLst>
          </p:cNvPr>
          <p:cNvPicPr>
            <a:picLocks noChangeAspect="1"/>
          </p:cNvPicPr>
          <p:nvPr/>
        </p:nvPicPr>
        <p:blipFill rotWithShape="1">
          <a:blip r:embed="rId2"/>
          <a:srcRect t="9076"/>
          <a:stretch/>
        </p:blipFill>
        <p:spPr>
          <a:xfrm>
            <a:off x="285983" y="1367024"/>
            <a:ext cx="4781006" cy="458124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DB28C5F0-7089-41B2-A14E-791C824CD35B}"/>
                  </a:ext>
                </a:extLst>
              </p14:cNvPr>
              <p14:cNvContentPartPr/>
              <p14:nvPr/>
            </p14:nvContentPartPr>
            <p14:xfrm>
              <a:off x="1126074" y="1751995"/>
              <a:ext cx="1038628" cy="330840"/>
            </p14:xfrm>
          </p:contentPart>
        </mc:Choice>
        <mc:Fallback xmlns="">
          <p:pic>
            <p:nvPicPr>
              <p:cNvPr id="6" name="Ink 5">
                <a:extLst>
                  <a:ext uri="{FF2B5EF4-FFF2-40B4-BE49-F238E27FC236}">
                    <a16:creationId xmlns:a16="http://schemas.microsoft.com/office/drawing/2014/main" id="{DB28C5F0-7089-41B2-A14E-791C824CD35B}"/>
                  </a:ext>
                </a:extLst>
              </p:cNvPr>
              <p:cNvPicPr/>
              <p:nvPr/>
            </p:nvPicPr>
            <p:blipFill>
              <a:blip r:embed="rId4"/>
              <a:stretch>
                <a:fillRect/>
              </a:stretch>
            </p:blipFill>
            <p:spPr>
              <a:xfrm>
                <a:off x="1117071" y="1743355"/>
                <a:ext cx="1056275"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1435363-23E7-4247-976A-783AC30AEDB2}"/>
                  </a:ext>
                </a:extLst>
              </p14:cNvPr>
              <p14:cNvContentPartPr/>
              <p14:nvPr/>
            </p14:nvContentPartPr>
            <p14:xfrm>
              <a:off x="1126073" y="4946175"/>
              <a:ext cx="1411853" cy="330840"/>
            </p14:xfrm>
          </p:contentPart>
        </mc:Choice>
        <mc:Fallback xmlns="">
          <p:pic>
            <p:nvPicPr>
              <p:cNvPr id="7" name="Ink 6">
                <a:extLst>
                  <a:ext uri="{FF2B5EF4-FFF2-40B4-BE49-F238E27FC236}">
                    <a16:creationId xmlns:a16="http://schemas.microsoft.com/office/drawing/2014/main" id="{11435363-23E7-4247-976A-783AC30AEDB2}"/>
                  </a:ext>
                </a:extLst>
              </p:cNvPr>
              <p:cNvPicPr/>
              <p:nvPr/>
            </p:nvPicPr>
            <p:blipFill>
              <a:blip r:embed="rId6"/>
              <a:stretch>
                <a:fillRect/>
              </a:stretch>
            </p:blipFill>
            <p:spPr>
              <a:xfrm>
                <a:off x="1117069" y="4937535"/>
                <a:ext cx="1429501" cy="348480"/>
              </a:xfrm>
              <a:prstGeom prst="rect">
                <a:avLst/>
              </a:prstGeom>
            </p:spPr>
          </p:pic>
        </mc:Fallback>
      </mc:AlternateContent>
      <p:pic>
        <p:nvPicPr>
          <p:cNvPr id="12" name="Picture 11" descr="A picture containing sport, track and field, court, player&#10;&#10;Description automatically generated">
            <a:extLst>
              <a:ext uri="{FF2B5EF4-FFF2-40B4-BE49-F238E27FC236}">
                <a16:creationId xmlns:a16="http://schemas.microsoft.com/office/drawing/2014/main" id="{1C764C80-CEF2-4C5C-AB1C-F7BCEA0F72E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665707" y="1367024"/>
            <a:ext cx="2156647" cy="1346165"/>
          </a:xfrm>
          <a:prstGeom prst="rect">
            <a:avLst/>
          </a:prstGeom>
        </p:spPr>
      </p:pic>
      <p:sp>
        <p:nvSpPr>
          <p:cNvPr id="13" name="TextBox 12">
            <a:extLst>
              <a:ext uri="{FF2B5EF4-FFF2-40B4-BE49-F238E27FC236}">
                <a16:creationId xmlns:a16="http://schemas.microsoft.com/office/drawing/2014/main" id="{980E801B-A18A-4F2C-AB16-B014C405100B}"/>
              </a:ext>
            </a:extLst>
          </p:cNvPr>
          <p:cNvSpPr txBox="1"/>
          <p:nvPr/>
        </p:nvSpPr>
        <p:spPr>
          <a:xfrm>
            <a:off x="5973630" y="2807267"/>
            <a:ext cx="2156635" cy="369332"/>
          </a:xfrm>
          <a:prstGeom prst="rect">
            <a:avLst/>
          </a:prstGeom>
          <a:noFill/>
        </p:spPr>
        <p:txBody>
          <a:bodyPr wrap="square" rtlCol="0">
            <a:spAutoFit/>
          </a:bodyPr>
          <a:lstStyle/>
          <a:p>
            <a:r>
              <a:rPr lang="en-DE" sz="900">
                <a:hlinkClick r:id="rId8" tooltip="http://buckmire.blogspot.com/2016/08/2016-rio-olympics-usain-bolt-completes.html"/>
              </a:rPr>
              <a:t>This Photo</a:t>
            </a:r>
            <a:r>
              <a:rPr lang="en-DE" sz="900"/>
              <a:t> by Unknown Author is licensed under </a:t>
            </a:r>
            <a:r>
              <a:rPr lang="en-DE" sz="900">
                <a:hlinkClick r:id="rId9" tooltip="https://creativecommons.org/licenses/by-nd/3.0/"/>
              </a:rPr>
              <a:t>CC BY-ND</a:t>
            </a:r>
            <a:endParaRPr lang="en-DE" sz="900"/>
          </a:p>
        </p:txBody>
      </p:sp>
      <p:sp>
        <p:nvSpPr>
          <p:cNvPr id="14" name="Content Placeholder 4">
            <a:extLst>
              <a:ext uri="{FF2B5EF4-FFF2-40B4-BE49-F238E27FC236}">
                <a16:creationId xmlns:a16="http://schemas.microsoft.com/office/drawing/2014/main" id="{04ECA10B-01E8-4990-BCB4-8293E0423A68}"/>
              </a:ext>
            </a:extLst>
          </p:cNvPr>
          <p:cNvSpPr txBox="1">
            <a:spLocks/>
          </p:cNvSpPr>
          <p:nvPr/>
        </p:nvSpPr>
        <p:spPr>
          <a:xfrm>
            <a:off x="830424" y="5975750"/>
            <a:ext cx="5066523" cy="645972"/>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Googled on August 05</a:t>
            </a:r>
            <a:r>
              <a:rPr lang="en-US" sz="2400" baseline="30000" dirty="0"/>
              <a:t>th</a:t>
            </a:r>
            <a:r>
              <a:rPr lang="en-US" sz="2400" dirty="0"/>
              <a:t>, 2021</a:t>
            </a:r>
            <a:endParaRPr lang="en-US" sz="1800" dirty="0"/>
          </a:p>
          <a:p>
            <a:pPr marL="0" indent="0">
              <a:buFont typeface="Wingdings 2" panose="05020102010507070707" pitchFamily="18" charset="2"/>
              <a:buNone/>
            </a:pPr>
            <a:endParaRPr lang="en-US" dirty="0"/>
          </a:p>
          <a:p>
            <a:endParaRPr lang="en-DE" dirty="0"/>
          </a:p>
        </p:txBody>
      </p:sp>
      <p:pic>
        <p:nvPicPr>
          <p:cNvPr id="3074" name="Picture 2" descr="Italy celebrates &amp;#39;most beautiful day&amp;#39; after double Olympic gold | Italy |  The Guardian">
            <a:extLst>
              <a:ext uri="{FF2B5EF4-FFF2-40B4-BE49-F238E27FC236}">
                <a16:creationId xmlns:a16="http://schemas.microsoft.com/office/drawing/2014/main" id="{FF87B9E0-B98B-442F-ACE1-599FD89F7B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1407" y="3428998"/>
            <a:ext cx="3447662" cy="206859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245674C-2EFA-44D0-9C73-53FA427A24F1}"/>
              </a:ext>
            </a:extLst>
          </p:cNvPr>
          <p:cNvSpPr txBox="1"/>
          <p:nvPr/>
        </p:nvSpPr>
        <p:spPr>
          <a:xfrm>
            <a:off x="6425217" y="5466237"/>
            <a:ext cx="4722860" cy="646331"/>
          </a:xfrm>
          <a:prstGeom prst="rect">
            <a:avLst/>
          </a:prstGeom>
          <a:noFill/>
        </p:spPr>
        <p:txBody>
          <a:bodyPr wrap="square">
            <a:spAutoFit/>
          </a:bodyPr>
          <a:lstStyle/>
          <a:p>
            <a:r>
              <a:rPr lang="en-US" dirty="0">
                <a:hlinkClick r:id="rId11"/>
              </a:rPr>
              <a:t>Italy celebrates ‘most beautiful day’ after double Olympic gold | Italy | The Guardian</a:t>
            </a:r>
            <a:endParaRPr lang="en-DE" dirty="0"/>
          </a:p>
        </p:txBody>
      </p:sp>
      <p:pic>
        <p:nvPicPr>
          <p:cNvPr id="19" name="Picture 18">
            <a:extLst>
              <a:ext uri="{FF2B5EF4-FFF2-40B4-BE49-F238E27FC236}">
                <a16:creationId xmlns:a16="http://schemas.microsoft.com/office/drawing/2014/main" id="{629B4694-5AEB-4EE0-B070-A8655F05B50E}"/>
              </a:ext>
            </a:extLst>
          </p:cNvPr>
          <p:cNvPicPr>
            <a:picLocks noChangeAspect="1"/>
          </p:cNvPicPr>
          <p:nvPr/>
        </p:nvPicPr>
        <p:blipFill>
          <a:blip r:embed="rId12"/>
          <a:stretch>
            <a:fillRect/>
          </a:stretch>
        </p:blipFill>
        <p:spPr>
          <a:xfrm>
            <a:off x="285983" y="575900"/>
            <a:ext cx="7164063" cy="739988"/>
          </a:xfrm>
          <a:prstGeom prst="rect">
            <a:avLst/>
          </a:prstGeom>
        </p:spPr>
      </p:pic>
    </p:spTree>
    <p:extLst>
      <p:ext uri="{BB962C8B-B14F-4D97-AF65-F5344CB8AC3E}">
        <p14:creationId xmlns:p14="http://schemas.microsoft.com/office/powerpoint/2010/main" val="121603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Placeholder 1">
            <a:extLst>
              <a:ext uri="{FF2B5EF4-FFF2-40B4-BE49-F238E27FC236}">
                <a16:creationId xmlns:a16="http://schemas.microsoft.com/office/drawing/2014/main" id="{1CB7482F-EE17-4689-A9EF-F35CD03B7ABE}"/>
              </a:ext>
            </a:extLst>
          </p:cNvPr>
          <p:cNvSpPr>
            <a:spLocks noGrp="1"/>
          </p:cNvSpPr>
          <p:nvPr>
            <p:ph type="body" sz="half" idx="2"/>
          </p:nvPr>
        </p:nvSpPr>
        <p:spPr>
          <a:xfrm>
            <a:off x="8119868" y="5356067"/>
            <a:ext cx="3625595" cy="1000782"/>
          </a:xfrm>
        </p:spPr>
        <p:txBody>
          <a:bodyPr/>
          <a:lstStyle/>
          <a:p>
            <a:endParaRPr lang="en-US"/>
          </a:p>
        </p:txBody>
      </p:sp>
      <p:sp>
        <p:nvSpPr>
          <p:cNvPr id="80" name="Title 2">
            <a:extLst>
              <a:ext uri="{FF2B5EF4-FFF2-40B4-BE49-F238E27FC236}">
                <a16:creationId xmlns:a16="http://schemas.microsoft.com/office/drawing/2014/main" id="{D3ECD6E8-0B78-42F3-9B39-8D6A12263ACC}"/>
              </a:ext>
            </a:extLst>
          </p:cNvPr>
          <p:cNvSpPr>
            <a:spLocks noGrp="1"/>
          </p:cNvSpPr>
          <p:nvPr>
            <p:ph type="title"/>
          </p:nvPr>
        </p:nvSpPr>
        <p:spPr>
          <a:xfrm>
            <a:off x="8119869" y="453642"/>
            <a:ext cx="3625595" cy="4826023"/>
          </a:xfrm>
        </p:spPr>
        <p:txBody>
          <a:bodyPr/>
          <a:lstStyle/>
          <a:p>
            <a:r>
              <a:rPr lang="en-US" dirty="0"/>
              <a:t>HAVING A STROLL BY THE Bundesnachrichtendienst (federal intelligence service) </a:t>
            </a:r>
          </a:p>
        </p:txBody>
      </p:sp>
      <p:pic>
        <p:nvPicPr>
          <p:cNvPr id="5" name="Picture 4" descr="A picture containing sky, outdoor&#10;&#10;Description automatically generated">
            <a:extLst>
              <a:ext uri="{FF2B5EF4-FFF2-40B4-BE49-F238E27FC236}">
                <a16:creationId xmlns:a16="http://schemas.microsoft.com/office/drawing/2014/main" id="{0446F031-7030-4762-AF37-3FBC7B9F1F1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580" r="7844" b="1"/>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E0A28B59-183D-43D9-8D2C-CD09ACE85722}"/>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F3F6E711-F45B-4D51-A287-65FE7B55383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17</a:t>
            </a:fld>
            <a:endParaRPr lang="en-US" noProof="0"/>
          </a:p>
        </p:txBody>
      </p:sp>
      <p:sp>
        <p:nvSpPr>
          <p:cNvPr id="6" name="TextBox 5">
            <a:extLst>
              <a:ext uri="{FF2B5EF4-FFF2-40B4-BE49-F238E27FC236}">
                <a16:creationId xmlns:a16="http://schemas.microsoft.com/office/drawing/2014/main" id="{5FC9386B-18D5-4EB3-897F-B2A151127A79}"/>
              </a:ext>
            </a:extLst>
          </p:cNvPr>
          <p:cNvSpPr txBox="1"/>
          <p:nvPr/>
        </p:nvSpPr>
        <p:spPr>
          <a:xfrm>
            <a:off x="5621332" y="6156794"/>
            <a:ext cx="2420855"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commons.wikimedia.org/wiki/File:Zentrale_des_Bundesnachrichtendienst,_Berlin.jpg">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DE" sz="700">
              <a:solidFill>
                <a:srgbClr val="FFFFFF"/>
              </a:solidFill>
            </a:endParaRPr>
          </a:p>
        </p:txBody>
      </p:sp>
    </p:spTree>
    <p:extLst>
      <p:ext uri="{BB962C8B-B14F-4D97-AF65-F5344CB8AC3E}">
        <p14:creationId xmlns:p14="http://schemas.microsoft.com/office/powerpoint/2010/main" val="2413303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18</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sp>
        <p:nvSpPr>
          <p:cNvPr id="5" name="TextBox 4">
            <a:extLst>
              <a:ext uri="{FF2B5EF4-FFF2-40B4-BE49-F238E27FC236}">
                <a16:creationId xmlns:a16="http://schemas.microsoft.com/office/drawing/2014/main" id="{AFFBC916-A943-4FE8-B024-B4650BB8D28A}"/>
              </a:ext>
            </a:extLst>
          </p:cNvPr>
          <p:cNvSpPr txBox="1"/>
          <p:nvPr/>
        </p:nvSpPr>
        <p:spPr>
          <a:xfrm>
            <a:off x="7973987" y="4525652"/>
            <a:ext cx="3606300" cy="646331"/>
          </a:xfrm>
          <a:prstGeom prst="rect">
            <a:avLst/>
          </a:prstGeom>
          <a:noFill/>
        </p:spPr>
        <p:txBody>
          <a:bodyPr wrap="square">
            <a:spAutoFit/>
          </a:bodyPr>
          <a:lstStyle/>
          <a:p>
            <a:r>
              <a:rPr lang="en-US" dirty="0">
                <a:hlinkClick r:id="rId2"/>
              </a:rPr>
              <a:t>Met Police to deploy facial recognition cameras - BBC News</a:t>
            </a:r>
            <a:endParaRPr lang="en-DE" dirty="0"/>
          </a:p>
        </p:txBody>
      </p:sp>
      <p:pic>
        <p:nvPicPr>
          <p:cNvPr id="7" name="Picture 6" descr="A picture containing text, person, screenshot&#10;&#10;Description automatically generated">
            <a:extLst>
              <a:ext uri="{FF2B5EF4-FFF2-40B4-BE49-F238E27FC236}">
                <a16:creationId xmlns:a16="http://schemas.microsoft.com/office/drawing/2014/main" id="{675F73FB-C75A-4A84-A97B-A35439E415F8}"/>
              </a:ext>
            </a:extLst>
          </p:cNvPr>
          <p:cNvPicPr>
            <a:picLocks noChangeAspect="1"/>
          </p:cNvPicPr>
          <p:nvPr/>
        </p:nvPicPr>
        <p:blipFill>
          <a:blip r:embed="rId3"/>
          <a:stretch>
            <a:fillRect/>
          </a:stretch>
        </p:blipFill>
        <p:spPr>
          <a:xfrm>
            <a:off x="7718838" y="1051840"/>
            <a:ext cx="3606299" cy="3244818"/>
          </a:xfrm>
          <a:prstGeom prst="rect">
            <a:avLst/>
          </a:prstGeom>
        </p:spPr>
      </p:pic>
      <p:pic>
        <p:nvPicPr>
          <p:cNvPr id="9" name="Picture 8" descr="Graphical user interface, text, website&#10;&#10;Description automatically generated">
            <a:extLst>
              <a:ext uri="{FF2B5EF4-FFF2-40B4-BE49-F238E27FC236}">
                <a16:creationId xmlns:a16="http://schemas.microsoft.com/office/drawing/2014/main" id="{3E6DD210-CF9A-4059-BCAE-E2017D550BB5}"/>
              </a:ext>
            </a:extLst>
          </p:cNvPr>
          <p:cNvPicPr>
            <a:picLocks noChangeAspect="1"/>
          </p:cNvPicPr>
          <p:nvPr/>
        </p:nvPicPr>
        <p:blipFill>
          <a:blip r:embed="rId4"/>
          <a:stretch>
            <a:fillRect/>
          </a:stretch>
        </p:blipFill>
        <p:spPr>
          <a:xfrm>
            <a:off x="441650" y="760513"/>
            <a:ext cx="5654349" cy="4809303"/>
          </a:xfrm>
          <a:prstGeom prst="rect">
            <a:avLst/>
          </a:prstGeom>
        </p:spPr>
      </p:pic>
      <p:sp>
        <p:nvSpPr>
          <p:cNvPr id="11" name="TextBox 10">
            <a:extLst>
              <a:ext uri="{FF2B5EF4-FFF2-40B4-BE49-F238E27FC236}">
                <a16:creationId xmlns:a16="http://schemas.microsoft.com/office/drawing/2014/main" id="{A0C15FF1-185E-4144-BD7D-B3838C7BD5B8}"/>
              </a:ext>
            </a:extLst>
          </p:cNvPr>
          <p:cNvSpPr txBox="1"/>
          <p:nvPr/>
        </p:nvSpPr>
        <p:spPr>
          <a:xfrm>
            <a:off x="715455" y="5658349"/>
            <a:ext cx="6097554" cy="646331"/>
          </a:xfrm>
          <a:prstGeom prst="rect">
            <a:avLst/>
          </a:prstGeom>
          <a:noFill/>
        </p:spPr>
        <p:txBody>
          <a:bodyPr wrap="square">
            <a:spAutoFit/>
          </a:bodyPr>
          <a:lstStyle/>
          <a:p>
            <a:r>
              <a:rPr lang="en-US" dirty="0">
                <a:hlinkClick r:id="rId5"/>
              </a:rPr>
              <a:t>Met police to begin using live facial recognition cameras in London | Facial recognition | The Guardian</a:t>
            </a:r>
            <a:endParaRPr lang="en-DE" dirty="0"/>
          </a:p>
        </p:txBody>
      </p:sp>
    </p:spTree>
    <p:extLst>
      <p:ext uri="{BB962C8B-B14F-4D97-AF65-F5344CB8AC3E}">
        <p14:creationId xmlns:p14="http://schemas.microsoft.com/office/powerpoint/2010/main" val="343405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7AA98B6F-6BAD-4CE2-B19D-161C5D4AB4D0}"/>
              </a:ext>
            </a:extLst>
          </p:cNvPr>
          <p:cNvSpPr>
            <a:spLocks noGrp="1"/>
          </p:cNvSpPr>
          <p:nvPr>
            <p:ph type="body" sz="half" idx="2"/>
          </p:nvPr>
        </p:nvSpPr>
        <p:spPr>
          <a:xfrm>
            <a:off x="8119868" y="5356067"/>
            <a:ext cx="3625595" cy="1000782"/>
          </a:xfrm>
        </p:spPr>
        <p:txBody>
          <a:bodyPr/>
          <a:lstStyle/>
          <a:p>
            <a:endParaRPr lang="en-US"/>
          </a:p>
        </p:txBody>
      </p:sp>
      <p:sp>
        <p:nvSpPr>
          <p:cNvPr id="15" name="Title 2">
            <a:extLst>
              <a:ext uri="{FF2B5EF4-FFF2-40B4-BE49-F238E27FC236}">
                <a16:creationId xmlns:a16="http://schemas.microsoft.com/office/drawing/2014/main" id="{4092347E-1374-4366-AD1E-72744C4C3D1F}"/>
              </a:ext>
            </a:extLst>
          </p:cNvPr>
          <p:cNvSpPr>
            <a:spLocks noGrp="1"/>
          </p:cNvSpPr>
          <p:nvPr>
            <p:ph type="title"/>
          </p:nvPr>
        </p:nvSpPr>
        <p:spPr>
          <a:xfrm>
            <a:off x="8119869" y="453642"/>
            <a:ext cx="3625595" cy="4826023"/>
          </a:xfrm>
        </p:spPr>
        <p:txBody>
          <a:bodyPr/>
          <a:lstStyle/>
          <a:p>
            <a:r>
              <a:rPr lang="en-US" dirty="0"/>
              <a:t>TIME TO START WORKING (VIDEOCALL)</a:t>
            </a:r>
          </a:p>
        </p:txBody>
      </p:sp>
      <p:pic>
        <p:nvPicPr>
          <p:cNvPr id="8" name="Picture 7" descr="Graphical user interface, application, website&#10;&#10;Description automatically generated">
            <a:extLst>
              <a:ext uri="{FF2B5EF4-FFF2-40B4-BE49-F238E27FC236}">
                <a16:creationId xmlns:a16="http://schemas.microsoft.com/office/drawing/2014/main" id="{680F9C31-5D40-4DB1-84CD-033F90F733ED}"/>
              </a:ext>
            </a:extLst>
          </p:cNvPr>
          <p:cNvPicPr>
            <a:picLocks noChangeAspect="1"/>
          </p:cNvPicPr>
          <p:nvPr/>
        </p:nvPicPr>
        <p:blipFill rotWithShape="1">
          <a:blip r:embed="rId2"/>
          <a:srcRect l="23010" r="4226" b="-1"/>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19</a:t>
            </a:fld>
            <a:endParaRPr lang="en-US" noProof="0"/>
          </a:p>
        </p:txBody>
      </p:sp>
    </p:spTree>
    <p:extLst>
      <p:ext uri="{BB962C8B-B14F-4D97-AF65-F5344CB8AC3E}">
        <p14:creationId xmlns:p14="http://schemas.microsoft.com/office/powerpoint/2010/main" val="108049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F76D023B-94F8-42E6-B320-C75D4BC985E3}"/>
              </a:ext>
            </a:extLst>
          </p:cNvPr>
          <p:cNvSpPr>
            <a:spLocks noGrp="1"/>
          </p:cNvSpPr>
          <p:nvPr>
            <p:ph type="body" sz="half" idx="2"/>
          </p:nvPr>
        </p:nvSpPr>
        <p:spPr>
          <a:xfrm>
            <a:off x="8119868" y="5356067"/>
            <a:ext cx="3625595" cy="1000782"/>
          </a:xfrm>
        </p:spPr>
        <p:txBody>
          <a:bodyPr/>
          <a:lstStyle/>
          <a:p>
            <a:endParaRPr lang="en-US"/>
          </a:p>
        </p:txBody>
      </p:sp>
      <p:sp>
        <p:nvSpPr>
          <p:cNvPr id="12" name="Title 2">
            <a:extLst>
              <a:ext uri="{FF2B5EF4-FFF2-40B4-BE49-F238E27FC236}">
                <a16:creationId xmlns:a16="http://schemas.microsoft.com/office/drawing/2014/main" id="{007CA6E4-DD68-425E-9E65-3E8A118250BC}"/>
              </a:ext>
            </a:extLst>
          </p:cNvPr>
          <p:cNvSpPr>
            <a:spLocks noGrp="1"/>
          </p:cNvSpPr>
          <p:nvPr>
            <p:ph type="title"/>
          </p:nvPr>
        </p:nvSpPr>
        <p:spPr>
          <a:xfrm>
            <a:off x="8119869" y="453642"/>
            <a:ext cx="3625595" cy="4826023"/>
          </a:xfrm>
        </p:spPr>
        <p:txBody>
          <a:bodyPr/>
          <a:lstStyle/>
          <a:p>
            <a:r>
              <a:rPr lang="en-US" dirty="0"/>
              <a:t>JUST another day IN BERLIN</a:t>
            </a:r>
          </a:p>
        </p:txBody>
      </p:sp>
      <p:pic>
        <p:nvPicPr>
          <p:cNvPr id="5" name="Picture 4" descr="A picture containing grass, outdoor, sky, building&#10;&#10;Description automatically generated">
            <a:extLst>
              <a:ext uri="{FF2B5EF4-FFF2-40B4-BE49-F238E27FC236}">
                <a16:creationId xmlns:a16="http://schemas.microsoft.com/office/drawing/2014/main" id="{705EE671-FC74-4A52-BB30-40492243B55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60" r="3049"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28685D1B-14A2-4636-BE8A-A53B721ED78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6675A2F8-9E19-4C38-8E99-18A022F849C4}"/>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a:t>
            </a:fld>
            <a:endParaRPr lang="en-US" noProof="0"/>
          </a:p>
        </p:txBody>
      </p:sp>
    </p:spTree>
    <p:extLst>
      <p:ext uri="{BB962C8B-B14F-4D97-AF65-F5344CB8AC3E}">
        <p14:creationId xmlns:p14="http://schemas.microsoft.com/office/powerpoint/2010/main" val="162344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p:txBody>
          <a:bodyPr/>
          <a:lstStyle/>
          <a:p>
            <a:fld id="{F603CDE5-C1D8-4EDD-870F-A498BAFA520F}" type="slidenum">
              <a:rPr lang="en-US" noProof="0" smtClean="0"/>
              <a:t>20</a:t>
            </a:fld>
            <a:endParaRPr lang="en-US" noProof="0"/>
          </a:p>
        </p:txBody>
      </p:sp>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application, website&#10;&#10;Description automatically generated">
            <a:extLst>
              <a:ext uri="{FF2B5EF4-FFF2-40B4-BE49-F238E27FC236}">
                <a16:creationId xmlns:a16="http://schemas.microsoft.com/office/drawing/2014/main" id="{EC17A70A-8F17-4961-824B-06A4FABFB54F}"/>
              </a:ext>
            </a:extLst>
          </p:cNvPr>
          <p:cNvPicPr>
            <a:picLocks noChangeAspect="1"/>
          </p:cNvPicPr>
          <p:nvPr/>
        </p:nvPicPr>
        <p:blipFill>
          <a:blip r:embed="rId2"/>
          <a:stretch>
            <a:fillRect/>
          </a:stretch>
        </p:blipFill>
        <p:spPr>
          <a:xfrm>
            <a:off x="672084" y="649223"/>
            <a:ext cx="3348448" cy="3817449"/>
          </a:xfrm>
          <a:prstGeom prst="rect">
            <a:avLst/>
          </a:prstGeom>
        </p:spPr>
      </p:pic>
      <p:sp>
        <p:nvSpPr>
          <p:cNvPr id="7" name="TextBox 6">
            <a:extLst>
              <a:ext uri="{FF2B5EF4-FFF2-40B4-BE49-F238E27FC236}">
                <a16:creationId xmlns:a16="http://schemas.microsoft.com/office/drawing/2014/main" id="{AF151720-0B93-40F9-8685-83FC36643833}"/>
              </a:ext>
            </a:extLst>
          </p:cNvPr>
          <p:cNvSpPr txBox="1"/>
          <p:nvPr/>
        </p:nvSpPr>
        <p:spPr>
          <a:xfrm>
            <a:off x="672084" y="4500708"/>
            <a:ext cx="3525012" cy="923330"/>
          </a:xfrm>
          <a:prstGeom prst="rect">
            <a:avLst/>
          </a:prstGeom>
          <a:noFill/>
        </p:spPr>
        <p:txBody>
          <a:bodyPr wrap="square">
            <a:spAutoFit/>
          </a:bodyPr>
          <a:lstStyle/>
          <a:p>
            <a:r>
              <a:rPr lang="en-US" dirty="0">
                <a:hlinkClick r:id="rId3"/>
              </a:rPr>
              <a:t>NVIDIA’s RTX Voice Uses AI And GPUs To Eliminate Noise From Your Video Conferences (forbes.com)</a:t>
            </a:r>
            <a:endParaRPr lang="en-DE" dirty="0"/>
          </a:p>
        </p:txBody>
      </p:sp>
      <p:pic>
        <p:nvPicPr>
          <p:cNvPr id="9" name="Picture 8" descr="Graphical user interface, text, website&#10;&#10;Description automatically generated">
            <a:extLst>
              <a:ext uri="{FF2B5EF4-FFF2-40B4-BE49-F238E27FC236}">
                <a16:creationId xmlns:a16="http://schemas.microsoft.com/office/drawing/2014/main" id="{215A351E-71E2-49DD-A61C-08BD142FD059}"/>
              </a:ext>
            </a:extLst>
          </p:cNvPr>
          <p:cNvPicPr>
            <a:picLocks noChangeAspect="1"/>
          </p:cNvPicPr>
          <p:nvPr/>
        </p:nvPicPr>
        <p:blipFill>
          <a:blip r:embed="rId4"/>
          <a:stretch>
            <a:fillRect/>
          </a:stretch>
        </p:blipFill>
        <p:spPr>
          <a:xfrm>
            <a:off x="4781900" y="750518"/>
            <a:ext cx="6355492" cy="2432619"/>
          </a:xfrm>
          <a:prstGeom prst="rect">
            <a:avLst/>
          </a:prstGeom>
        </p:spPr>
      </p:pic>
      <p:sp>
        <p:nvSpPr>
          <p:cNvPr id="11" name="TextBox 10">
            <a:extLst>
              <a:ext uri="{FF2B5EF4-FFF2-40B4-BE49-F238E27FC236}">
                <a16:creationId xmlns:a16="http://schemas.microsoft.com/office/drawing/2014/main" id="{E1192D18-CE0B-44C0-8B6C-067AC5577814}"/>
              </a:ext>
            </a:extLst>
          </p:cNvPr>
          <p:cNvSpPr txBox="1"/>
          <p:nvPr/>
        </p:nvSpPr>
        <p:spPr>
          <a:xfrm>
            <a:off x="8911590" y="5891022"/>
            <a:ext cx="3536442" cy="369332"/>
          </a:xfrm>
          <a:prstGeom prst="rect">
            <a:avLst/>
          </a:prstGeom>
          <a:noFill/>
        </p:spPr>
        <p:txBody>
          <a:bodyPr wrap="square">
            <a:spAutoFit/>
          </a:bodyPr>
          <a:lstStyle/>
          <a:p>
            <a:r>
              <a:rPr lang="en-US" dirty="0">
                <a:hlinkClick r:id="rId5"/>
              </a:rPr>
              <a:t>Maxine: AI Platform | NVIDIA</a:t>
            </a:r>
            <a:endParaRPr lang="en-DE" dirty="0"/>
          </a:p>
        </p:txBody>
      </p:sp>
      <p:pic>
        <p:nvPicPr>
          <p:cNvPr id="13" name="Picture 12" descr="A person with a beard&#10;&#10;Description automatically generated with low confidence">
            <a:extLst>
              <a:ext uri="{FF2B5EF4-FFF2-40B4-BE49-F238E27FC236}">
                <a16:creationId xmlns:a16="http://schemas.microsoft.com/office/drawing/2014/main" id="{6FCCFDDA-B8E0-497C-8A2C-9368F8BBE320}"/>
              </a:ext>
            </a:extLst>
          </p:cNvPr>
          <p:cNvPicPr>
            <a:picLocks noChangeAspect="1"/>
          </p:cNvPicPr>
          <p:nvPr/>
        </p:nvPicPr>
        <p:blipFill>
          <a:blip r:embed="rId6"/>
          <a:stretch>
            <a:fillRect/>
          </a:stretch>
        </p:blipFill>
        <p:spPr>
          <a:xfrm>
            <a:off x="4725926" y="3371229"/>
            <a:ext cx="2963355" cy="1780612"/>
          </a:xfrm>
          <a:prstGeom prst="rect">
            <a:avLst/>
          </a:prstGeom>
        </p:spPr>
      </p:pic>
      <p:pic>
        <p:nvPicPr>
          <p:cNvPr id="15" name="Picture 14" descr="Graphical user interface, application, Teams&#10;&#10;Description automatically generated">
            <a:extLst>
              <a:ext uri="{FF2B5EF4-FFF2-40B4-BE49-F238E27FC236}">
                <a16:creationId xmlns:a16="http://schemas.microsoft.com/office/drawing/2014/main" id="{2EFA55E5-3D54-4316-83EC-1D7F8C94DB62}"/>
              </a:ext>
            </a:extLst>
          </p:cNvPr>
          <p:cNvPicPr>
            <a:picLocks noChangeAspect="1"/>
          </p:cNvPicPr>
          <p:nvPr/>
        </p:nvPicPr>
        <p:blipFill>
          <a:blip r:embed="rId7"/>
          <a:stretch>
            <a:fillRect/>
          </a:stretch>
        </p:blipFill>
        <p:spPr>
          <a:xfrm>
            <a:off x="7942538" y="3382233"/>
            <a:ext cx="2852825" cy="1657946"/>
          </a:xfrm>
          <a:prstGeom prst="rect">
            <a:avLst/>
          </a:prstGeom>
        </p:spPr>
      </p:pic>
    </p:spTree>
    <p:extLst>
      <p:ext uri="{BB962C8B-B14F-4D97-AF65-F5344CB8AC3E}">
        <p14:creationId xmlns:p14="http://schemas.microsoft.com/office/powerpoint/2010/main" val="300083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A1AC21BA-B305-4A3A-B58C-1302853FFCF4}"/>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84981D66-495A-4B76-B6A8-B24E7B13D2F2}"/>
              </a:ext>
            </a:extLst>
          </p:cNvPr>
          <p:cNvSpPr>
            <a:spLocks noGrp="1"/>
          </p:cNvSpPr>
          <p:nvPr>
            <p:ph type="title"/>
          </p:nvPr>
        </p:nvSpPr>
        <p:spPr>
          <a:xfrm>
            <a:off x="8119869" y="453642"/>
            <a:ext cx="3625595" cy="4826023"/>
          </a:xfrm>
        </p:spPr>
        <p:txBody>
          <a:bodyPr/>
          <a:lstStyle/>
          <a:p>
            <a:r>
              <a:rPr lang="en-US" dirty="0"/>
              <a:t>TIME FOR SOME CODING</a:t>
            </a:r>
          </a:p>
        </p:txBody>
      </p:sp>
      <p:pic>
        <p:nvPicPr>
          <p:cNvPr id="5" name="Picture 4" descr="A picture containing text, indoor, monitor, screen&#10;&#10;Description automatically generated">
            <a:extLst>
              <a:ext uri="{FF2B5EF4-FFF2-40B4-BE49-F238E27FC236}">
                <a16:creationId xmlns:a16="http://schemas.microsoft.com/office/drawing/2014/main" id="{AAEE6541-0268-4023-8B65-F08658424C9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9766" y="867937"/>
            <a:ext cx="7602421" cy="5074616"/>
          </a:xfrm>
          <a:prstGeom prst="rect">
            <a:avLst/>
          </a:prstGeom>
          <a:noFill/>
        </p:spPr>
      </p:pic>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21</a:t>
            </a:fld>
            <a:endParaRPr lang="en-US" noProof="0"/>
          </a:p>
        </p:txBody>
      </p:sp>
      <p:sp>
        <p:nvSpPr>
          <p:cNvPr id="6" name="TextBox 5">
            <a:extLst>
              <a:ext uri="{FF2B5EF4-FFF2-40B4-BE49-F238E27FC236}">
                <a16:creationId xmlns:a16="http://schemas.microsoft.com/office/drawing/2014/main" id="{5CDEEF43-BEC4-40CC-98A3-B958972C7D25}"/>
              </a:ext>
            </a:extLst>
          </p:cNvPr>
          <p:cNvSpPr txBox="1"/>
          <p:nvPr/>
        </p:nvSpPr>
        <p:spPr>
          <a:xfrm>
            <a:off x="5587669" y="5742498"/>
            <a:ext cx="2454518"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mikkipastel.blogspot.com/2018/03/python-guideline.html">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DE" sz="700">
              <a:solidFill>
                <a:srgbClr val="FFFFFF"/>
              </a:solidFill>
            </a:endParaRPr>
          </a:p>
        </p:txBody>
      </p:sp>
    </p:spTree>
    <p:extLst>
      <p:ext uri="{BB962C8B-B14F-4D97-AF65-F5344CB8AC3E}">
        <p14:creationId xmlns:p14="http://schemas.microsoft.com/office/powerpoint/2010/main" val="699442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p:txBody>
          <a:bodyPr/>
          <a:lstStyle/>
          <a:p>
            <a:fld id="{F603CDE5-C1D8-4EDD-870F-A498BAFA520F}" type="slidenum">
              <a:rPr lang="en-US" noProof="0" smtClean="0"/>
              <a:t>22</a:t>
            </a:fld>
            <a:endParaRPr lang="en-US" noProof="0"/>
          </a:p>
        </p:txBody>
      </p:sp>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10;&#10;Description automatically generated">
            <a:extLst>
              <a:ext uri="{FF2B5EF4-FFF2-40B4-BE49-F238E27FC236}">
                <a16:creationId xmlns:a16="http://schemas.microsoft.com/office/drawing/2014/main" id="{97855EEE-B55C-4475-A952-2CBDDF093E64}"/>
              </a:ext>
            </a:extLst>
          </p:cNvPr>
          <p:cNvPicPr>
            <a:picLocks noChangeAspect="1"/>
          </p:cNvPicPr>
          <p:nvPr/>
        </p:nvPicPr>
        <p:blipFill>
          <a:blip r:embed="rId2"/>
          <a:stretch>
            <a:fillRect/>
          </a:stretch>
        </p:blipFill>
        <p:spPr>
          <a:xfrm>
            <a:off x="885990" y="842216"/>
            <a:ext cx="4687398" cy="343120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FD15AE24-8D57-4E35-87A3-E93371914B65}"/>
              </a:ext>
            </a:extLst>
          </p:cNvPr>
          <p:cNvPicPr>
            <a:picLocks noChangeAspect="1"/>
          </p:cNvPicPr>
          <p:nvPr/>
        </p:nvPicPr>
        <p:blipFill>
          <a:blip r:embed="rId3"/>
          <a:stretch>
            <a:fillRect/>
          </a:stretch>
        </p:blipFill>
        <p:spPr>
          <a:xfrm>
            <a:off x="6096000" y="1611333"/>
            <a:ext cx="5856152" cy="2989003"/>
          </a:xfrm>
          <a:prstGeom prst="rect">
            <a:avLst/>
          </a:prstGeom>
        </p:spPr>
      </p:pic>
      <p:sp>
        <p:nvSpPr>
          <p:cNvPr id="9" name="TextBox 8">
            <a:extLst>
              <a:ext uri="{FF2B5EF4-FFF2-40B4-BE49-F238E27FC236}">
                <a16:creationId xmlns:a16="http://schemas.microsoft.com/office/drawing/2014/main" id="{76AE38D9-D7C6-4DE0-9D88-4B77B545C542}"/>
              </a:ext>
            </a:extLst>
          </p:cNvPr>
          <p:cNvSpPr txBox="1"/>
          <p:nvPr/>
        </p:nvSpPr>
        <p:spPr>
          <a:xfrm>
            <a:off x="6094446" y="4708067"/>
            <a:ext cx="6097554" cy="646331"/>
          </a:xfrm>
          <a:prstGeom prst="rect">
            <a:avLst/>
          </a:prstGeom>
          <a:noFill/>
        </p:spPr>
        <p:txBody>
          <a:bodyPr wrap="square">
            <a:spAutoFit/>
          </a:bodyPr>
          <a:lstStyle/>
          <a:p>
            <a:r>
              <a:rPr lang="en-US" dirty="0">
                <a:hlinkClick r:id="rId4"/>
              </a:rPr>
              <a:t>Introducing GitHub Copilot: your AI pair programmer | The GitHub Blog</a:t>
            </a:r>
            <a:endParaRPr lang="en-DE" dirty="0"/>
          </a:p>
        </p:txBody>
      </p:sp>
    </p:spTree>
    <p:extLst>
      <p:ext uri="{BB962C8B-B14F-4D97-AF65-F5344CB8AC3E}">
        <p14:creationId xmlns:p14="http://schemas.microsoft.com/office/powerpoint/2010/main" val="2727625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A1AC21BA-B305-4A3A-B58C-1302853FFCF4}"/>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84981D66-495A-4B76-B6A8-B24E7B13D2F2}"/>
              </a:ext>
            </a:extLst>
          </p:cNvPr>
          <p:cNvSpPr>
            <a:spLocks noGrp="1"/>
          </p:cNvSpPr>
          <p:nvPr>
            <p:ph type="title"/>
          </p:nvPr>
        </p:nvSpPr>
        <p:spPr>
          <a:xfrm>
            <a:off x="8119869" y="453642"/>
            <a:ext cx="3625595" cy="4826023"/>
          </a:xfrm>
        </p:spPr>
        <p:txBody>
          <a:bodyPr/>
          <a:lstStyle/>
          <a:p>
            <a:r>
              <a:rPr lang="en-US" dirty="0"/>
              <a:t>CHECKING THE EMAILS</a:t>
            </a:r>
          </a:p>
        </p:txBody>
      </p:sp>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23</a:t>
            </a:fld>
            <a:endParaRPr lang="en-US" noProof="0"/>
          </a:p>
        </p:txBody>
      </p:sp>
      <p:pic>
        <p:nvPicPr>
          <p:cNvPr id="1026" name="Picture 2" descr="Gmail – Wikipedia">
            <a:extLst>
              <a:ext uri="{FF2B5EF4-FFF2-40B4-BE49-F238E27FC236}">
                <a16:creationId xmlns:a16="http://schemas.microsoft.com/office/drawing/2014/main" id="{ED57B82A-2DCA-403F-9EA2-2B06A2354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00" y="857219"/>
            <a:ext cx="5998464" cy="449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435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974471-6487-4C9E-A58B-3F4E6ED048DB}"/>
              </a:ext>
            </a:extLst>
          </p:cNvPr>
          <p:cNvSpPr>
            <a:spLocks noGrp="1"/>
          </p:cNvSpPr>
          <p:nvPr>
            <p:ph type="sldNum" sz="quarter" idx="12"/>
          </p:nvPr>
        </p:nvSpPr>
        <p:spPr/>
        <p:txBody>
          <a:bodyPr/>
          <a:lstStyle/>
          <a:p>
            <a:fld id="{F603CDE5-C1D8-4EDD-870F-A498BAFA520F}" type="slidenum">
              <a:rPr lang="en-US" noProof="0" smtClean="0"/>
              <a:t>24</a:t>
            </a:fld>
            <a:endParaRPr lang="en-US" noProof="0"/>
          </a:p>
        </p:txBody>
      </p:sp>
      <p:sp>
        <p:nvSpPr>
          <p:cNvPr id="3" name="Footer Placeholder 2">
            <a:extLst>
              <a:ext uri="{FF2B5EF4-FFF2-40B4-BE49-F238E27FC236}">
                <a16:creationId xmlns:a16="http://schemas.microsoft.com/office/drawing/2014/main" id="{9D13A8EE-1B5A-4234-9ACE-4078B5376B4E}"/>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a:extLst>
              <a:ext uri="{FF2B5EF4-FFF2-40B4-BE49-F238E27FC236}">
                <a16:creationId xmlns:a16="http://schemas.microsoft.com/office/drawing/2014/main" id="{C4062011-5A44-4A7D-B1C3-4D4CCAC6A976}"/>
              </a:ext>
            </a:extLst>
          </p:cNvPr>
          <p:cNvPicPr>
            <a:picLocks noChangeAspect="1"/>
          </p:cNvPicPr>
          <p:nvPr/>
        </p:nvPicPr>
        <p:blipFill>
          <a:blip r:embed="rId2"/>
          <a:stretch>
            <a:fillRect/>
          </a:stretch>
        </p:blipFill>
        <p:spPr>
          <a:xfrm>
            <a:off x="995362" y="2075878"/>
            <a:ext cx="10201275" cy="15906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4C7632C-C3F5-4004-984F-9740A9BF8E12}"/>
                  </a:ext>
                </a:extLst>
              </p14:cNvPr>
              <p14:cNvContentPartPr/>
              <p14:nvPr/>
            </p14:nvContentPartPr>
            <p14:xfrm>
              <a:off x="3528360" y="3035376"/>
              <a:ext cx="1226520" cy="706680"/>
            </p14:xfrm>
          </p:contentPart>
        </mc:Choice>
        <mc:Fallback xmlns="">
          <p:pic>
            <p:nvPicPr>
              <p:cNvPr id="6" name="Ink 5">
                <a:extLst>
                  <a:ext uri="{FF2B5EF4-FFF2-40B4-BE49-F238E27FC236}">
                    <a16:creationId xmlns:a16="http://schemas.microsoft.com/office/drawing/2014/main" id="{94C7632C-C3F5-4004-984F-9740A9BF8E12}"/>
                  </a:ext>
                </a:extLst>
              </p:cNvPr>
              <p:cNvPicPr/>
              <p:nvPr/>
            </p:nvPicPr>
            <p:blipFill>
              <a:blip r:embed="rId4"/>
              <a:stretch>
                <a:fillRect/>
              </a:stretch>
            </p:blipFill>
            <p:spPr>
              <a:xfrm>
                <a:off x="3519720" y="3026736"/>
                <a:ext cx="124416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90179228-71F3-4C06-A6EA-53C1F444CF5C}"/>
                  </a:ext>
                </a:extLst>
              </p14:cNvPr>
              <p14:cNvContentPartPr/>
              <p14:nvPr/>
            </p14:nvContentPartPr>
            <p14:xfrm>
              <a:off x="5848920" y="3116736"/>
              <a:ext cx="999360" cy="587880"/>
            </p14:xfrm>
          </p:contentPart>
        </mc:Choice>
        <mc:Fallback xmlns="">
          <p:pic>
            <p:nvPicPr>
              <p:cNvPr id="7" name="Ink 6">
                <a:extLst>
                  <a:ext uri="{FF2B5EF4-FFF2-40B4-BE49-F238E27FC236}">
                    <a16:creationId xmlns:a16="http://schemas.microsoft.com/office/drawing/2014/main" id="{90179228-71F3-4C06-A6EA-53C1F444CF5C}"/>
                  </a:ext>
                </a:extLst>
              </p:cNvPr>
              <p:cNvPicPr/>
              <p:nvPr/>
            </p:nvPicPr>
            <p:blipFill>
              <a:blip r:embed="rId6"/>
              <a:stretch>
                <a:fillRect/>
              </a:stretch>
            </p:blipFill>
            <p:spPr>
              <a:xfrm>
                <a:off x="5840280" y="3107736"/>
                <a:ext cx="101700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37E5AD73-DAEB-4747-B7A8-94D33DEA46BF}"/>
                  </a:ext>
                </a:extLst>
              </p14:cNvPr>
              <p14:cNvContentPartPr/>
              <p14:nvPr/>
            </p14:nvContentPartPr>
            <p14:xfrm>
              <a:off x="8192520" y="3010536"/>
              <a:ext cx="1612800" cy="749880"/>
            </p14:xfrm>
          </p:contentPart>
        </mc:Choice>
        <mc:Fallback xmlns="">
          <p:pic>
            <p:nvPicPr>
              <p:cNvPr id="8" name="Ink 7">
                <a:extLst>
                  <a:ext uri="{FF2B5EF4-FFF2-40B4-BE49-F238E27FC236}">
                    <a16:creationId xmlns:a16="http://schemas.microsoft.com/office/drawing/2014/main" id="{37E5AD73-DAEB-4747-B7A8-94D33DEA46BF}"/>
                  </a:ext>
                </a:extLst>
              </p:cNvPr>
              <p:cNvPicPr/>
              <p:nvPr/>
            </p:nvPicPr>
            <p:blipFill>
              <a:blip r:embed="rId8"/>
              <a:stretch>
                <a:fillRect/>
              </a:stretch>
            </p:blipFill>
            <p:spPr>
              <a:xfrm>
                <a:off x="8183880" y="3001896"/>
                <a:ext cx="1630440" cy="767520"/>
              </a:xfrm>
              <a:prstGeom prst="rect">
                <a:avLst/>
              </a:prstGeom>
            </p:spPr>
          </p:pic>
        </mc:Fallback>
      </mc:AlternateContent>
    </p:spTree>
    <p:extLst>
      <p:ext uri="{BB962C8B-B14F-4D97-AF65-F5344CB8AC3E}">
        <p14:creationId xmlns:p14="http://schemas.microsoft.com/office/powerpoint/2010/main" val="237392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2000" fill="hold"/>
                                        <p:tgtEl>
                                          <p:spTgt spid="7"/>
                                        </p:tgtEl>
                                        <p:attrNameLst>
                                          <p:attrName>drawProgress</p:attrName>
                                        </p:attrNameLst>
                                      </p:cBhvr>
                                      <p:tavLst>
                                        <p:tav tm="0">
                                          <p:val>
                                            <p:fltVal val="0"/>
                                          </p:val>
                                        </p:tav>
                                        <p:tav tm="100000">
                                          <p:val>
                                            <p:fltVal val="1"/>
                                          </p:val>
                                        </p:tav>
                                      </p:tavLst>
                                    </p:anim>
                                  </p:childTnLst>
                                </p:cTn>
                              </p:par>
                              <p:par>
                                <p:cTn id="11" presetID="63"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000" fill="hold"/>
                                        <p:tgtEl>
                                          <p:spTgt spid="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CF2C7CCB-6BB7-44A0-A1B1-EB90810DF420}"/>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47B02C88-1299-43D3-A578-50090171EDBF}"/>
              </a:ext>
            </a:extLst>
          </p:cNvPr>
          <p:cNvSpPr>
            <a:spLocks noGrp="1"/>
          </p:cNvSpPr>
          <p:nvPr>
            <p:ph type="title"/>
          </p:nvPr>
        </p:nvSpPr>
        <p:spPr>
          <a:xfrm>
            <a:off x="8119869" y="453642"/>
            <a:ext cx="3625595" cy="4826023"/>
          </a:xfrm>
        </p:spPr>
        <p:txBody>
          <a:bodyPr/>
          <a:lstStyle/>
          <a:p>
            <a:r>
              <a:rPr lang="en-US" dirty="0"/>
              <a:t>TIME TO RELAX</a:t>
            </a:r>
          </a:p>
        </p:txBody>
      </p:sp>
      <p:pic>
        <p:nvPicPr>
          <p:cNvPr id="5" name="Picture 4" descr="Graphical user interface, application&#10;&#10;Description automatically generated">
            <a:extLst>
              <a:ext uri="{FF2B5EF4-FFF2-40B4-BE49-F238E27FC236}">
                <a16:creationId xmlns:a16="http://schemas.microsoft.com/office/drawing/2014/main" id="{2753EBA9-BA0C-48DF-B0CB-592E76E502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763"/>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25</a:t>
            </a:fld>
            <a:endParaRPr lang="en-US" noProof="0"/>
          </a:p>
        </p:txBody>
      </p:sp>
      <p:sp>
        <p:nvSpPr>
          <p:cNvPr id="6" name="TextBox 5">
            <a:extLst>
              <a:ext uri="{FF2B5EF4-FFF2-40B4-BE49-F238E27FC236}">
                <a16:creationId xmlns:a16="http://schemas.microsoft.com/office/drawing/2014/main" id="{5B8D19BA-B780-49BD-BB88-234D5C032A06}"/>
              </a:ext>
            </a:extLst>
          </p:cNvPr>
          <p:cNvSpPr txBox="1"/>
          <p:nvPr/>
        </p:nvSpPr>
        <p:spPr>
          <a:xfrm>
            <a:off x="5457826" y="6156794"/>
            <a:ext cx="2584361"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androidpctv.com/netflix-hdr-4k-windows-pc/">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DE" sz="700">
              <a:solidFill>
                <a:srgbClr val="FFFFFF"/>
              </a:solidFill>
            </a:endParaRPr>
          </a:p>
        </p:txBody>
      </p:sp>
    </p:spTree>
    <p:extLst>
      <p:ext uri="{BB962C8B-B14F-4D97-AF65-F5344CB8AC3E}">
        <p14:creationId xmlns:p14="http://schemas.microsoft.com/office/powerpoint/2010/main" val="333524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p:txBody>
          <a:bodyPr/>
          <a:lstStyle/>
          <a:p>
            <a:fld id="{F603CDE5-C1D8-4EDD-870F-A498BAFA520F}" type="slidenum">
              <a:rPr lang="en-US" noProof="0" smtClean="0"/>
              <a:t>26</a:t>
            </a:fld>
            <a:endParaRPr lang="en-US" noProof="0"/>
          </a:p>
        </p:txBody>
      </p:sp>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application&#10;&#10;Description automatically generated">
            <a:extLst>
              <a:ext uri="{FF2B5EF4-FFF2-40B4-BE49-F238E27FC236}">
                <a16:creationId xmlns:a16="http://schemas.microsoft.com/office/drawing/2014/main" id="{DE60F1FA-DD85-48AA-8A74-409CA98D82CA}"/>
              </a:ext>
            </a:extLst>
          </p:cNvPr>
          <p:cNvPicPr>
            <a:picLocks noChangeAspect="1"/>
          </p:cNvPicPr>
          <p:nvPr/>
        </p:nvPicPr>
        <p:blipFill rotWithShape="1">
          <a:blip r:embed="rId2"/>
          <a:srcRect t="63801"/>
          <a:stretch/>
        </p:blipFill>
        <p:spPr>
          <a:xfrm>
            <a:off x="5347879" y="3566474"/>
            <a:ext cx="6499994" cy="2087150"/>
          </a:xfrm>
          <a:prstGeom prst="rect">
            <a:avLst/>
          </a:prstGeom>
        </p:spPr>
      </p:pic>
      <p:sp>
        <p:nvSpPr>
          <p:cNvPr id="8" name="TextBox 7">
            <a:extLst>
              <a:ext uri="{FF2B5EF4-FFF2-40B4-BE49-F238E27FC236}">
                <a16:creationId xmlns:a16="http://schemas.microsoft.com/office/drawing/2014/main" id="{6F28A034-CC4E-4462-8446-703A7C8855AC}"/>
              </a:ext>
            </a:extLst>
          </p:cNvPr>
          <p:cNvSpPr txBox="1"/>
          <p:nvPr/>
        </p:nvSpPr>
        <p:spPr>
          <a:xfrm>
            <a:off x="9735173" y="5791097"/>
            <a:ext cx="2120380" cy="369332"/>
          </a:xfrm>
          <a:prstGeom prst="rect">
            <a:avLst/>
          </a:prstGeom>
          <a:noFill/>
        </p:spPr>
        <p:txBody>
          <a:bodyPr wrap="square">
            <a:spAutoFit/>
          </a:bodyPr>
          <a:lstStyle/>
          <a:p>
            <a:r>
              <a:rPr lang="en-US" dirty="0">
                <a:hlinkClick r:id="rId3"/>
              </a:rPr>
              <a:t>Netflix Research</a:t>
            </a:r>
            <a:endParaRPr lang="en-DE" dirty="0"/>
          </a:p>
        </p:txBody>
      </p:sp>
      <p:pic>
        <p:nvPicPr>
          <p:cNvPr id="10" name="Picture 9" descr="A picture containing application&#10;&#10;Description automatically generated">
            <a:extLst>
              <a:ext uri="{FF2B5EF4-FFF2-40B4-BE49-F238E27FC236}">
                <a16:creationId xmlns:a16="http://schemas.microsoft.com/office/drawing/2014/main" id="{57B0B73A-FA71-42D1-B122-A21F28470EB5}"/>
              </a:ext>
            </a:extLst>
          </p:cNvPr>
          <p:cNvPicPr>
            <a:picLocks noChangeAspect="1"/>
          </p:cNvPicPr>
          <p:nvPr/>
        </p:nvPicPr>
        <p:blipFill>
          <a:blip r:embed="rId4"/>
          <a:stretch>
            <a:fillRect/>
          </a:stretch>
        </p:blipFill>
        <p:spPr>
          <a:xfrm>
            <a:off x="355101" y="737993"/>
            <a:ext cx="11619694" cy="2194039"/>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5B9F463-F3FC-4678-BD5C-1682BE941561}"/>
              </a:ext>
            </a:extLst>
          </p:cNvPr>
          <p:cNvPicPr>
            <a:picLocks noChangeAspect="1"/>
          </p:cNvPicPr>
          <p:nvPr/>
        </p:nvPicPr>
        <p:blipFill rotWithShape="1">
          <a:blip r:embed="rId2"/>
          <a:srcRect b="53685"/>
          <a:stretch/>
        </p:blipFill>
        <p:spPr>
          <a:xfrm>
            <a:off x="843066" y="3429000"/>
            <a:ext cx="4898422" cy="2012441"/>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0E7436FE-002F-4BDA-BD68-3F4E980647CB}"/>
                  </a:ext>
                </a:extLst>
              </p14:cNvPr>
              <p14:cNvContentPartPr/>
              <p14:nvPr/>
            </p14:nvContentPartPr>
            <p14:xfrm>
              <a:off x="6416064" y="2504376"/>
              <a:ext cx="863640" cy="285120"/>
            </p14:xfrm>
          </p:contentPart>
        </mc:Choice>
        <mc:Fallback xmlns="">
          <p:pic>
            <p:nvPicPr>
              <p:cNvPr id="12" name="Ink 11">
                <a:extLst>
                  <a:ext uri="{FF2B5EF4-FFF2-40B4-BE49-F238E27FC236}">
                    <a16:creationId xmlns:a16="http://schemas.microsoft.com/office/drawing/2014/main" id="{0E7436FE-002F-4BDA-BD68-3F4E980647CB}"/>
                  </a:ext>
                </a:extLst>
              </p:cNvPr>
              <p:cNvPicPr/>
              <p:nvPr/>
            </p:nvPicPr>
            <p:blipFill>
              <a:blip r:embed="rId6"/>
              <a:stretch>
                <a:fillRect/>
              </a:stretch>
            </p:blipFill>
            <p:spPr>
              <a:xfrm>
                <a:off x="6407424" y="2495736"/>
                <a:ext cx="8812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64C93AAD-3FA8-4BED-8ABF-C238C1720BD4}"/>
                  </a:ext>
                </a:extLst>
              </p14:cNvPr>
              <p14:cNvContentPartPr/>
              <p14:nvPr/>
            </p14:nvContentPartPr>
            <p14:xfrm>
              <a:off x="4489560" y="2728562"/>
              <a:ext cx="1068480" cy="37080"/>
            </p14:xfrm>
          </p:contentPart>
        </mc:Choice>
        <mc:Fallback xmlns="">
          <p:pic>
            <p:nvPicPr>
              <p:cNvPr id="15" name="Ink 14">
                <a:extLst>
                  <a:ext uri="{FF2B5EF4-FFF2-40B4-BE49-F238E27FC236}">
                    <a16:creationId xmlns:a16="http://schemas.microsoft.com/office/drawing/2014/main" id="{64C93AAD-3FA8-4BED-8ABF-C238C1720BD4}"/>
                  </a:ext>
                </a:extLst>
              </p:cNvPr>
              <p:cNvPicPr/>
              <p:nvPr/>
            </p:nvPicPr>
            <p:blipFill>
              <a:blip r:embed="rId8"/>
              <a:stretch>
                <a:fillRect/>
              </a:stretch>
            </p:blipFill>
            <p:spPr>
              <a:xfrm>
                <a:off x="4480560" y="2719922"/>
                <a:ext cx="1086120" cy="54720"/>
              </a:xfrm>
              <a:prstGeom prst="rect">
                <a:avLst/>
              </a:prstGeom>
            </p:spPr>
          </p:pic>
        </mc:Fallback>
      </mc:AlternateContent>
    </p:spTree>
    <p:extLst>
      <p:ext uri="{BB962C8B-B14F-4D97-AF65-F5344CB8AC3E}">
        <p14:creationId xmlns:p14="http://schemas.microsoft.com/office/powerpoint/2010/main" val="53159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2000" fill="hold"/>
                                        <p:tgtEl>
                                          <p:spTgt spid="1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8E829808-1C46-42C7-8A4B-32326972C2BE}"/>
              </a:ext>
            </a:extLst>
          </p:cNvPr>
          <p:cNvSpPr>
            <a:spLocks noGrp="1"/>
          </p:cNvSpPr>
          <p:nvPr>
            <p:ph type="body" sz="half" idx="2"/>
          </p:nvPr>
        </p:nvSpPr>
        <p:spPr>
          <a:xfrm>
            <a:off x="8119868" y="5356067"/>
            <a:ext cx="3625595" cy="1000782"/>
          </a:xfrm>
        </p:spPr>
        <p:txBody>
          <a:bodyPr/>
          <a:lstStyle/>
          <a:p>
            <a:endParaRPr lang="en-US"/>
          </a:p>
        </p:txBody>
      </p:sp>
      <p:sp>
        <p:nvSpPr>
          <p:cNvPr id="16" name="Title 2">
            <a:extLst>
              <a:ext uri="{FF2B5EF4-FFF2-40B4-BE49-F238E27FC236}">
                <a16:creationId xmlns:a16="http://schemas.microsoft.com/office/drawing/2014/main" id="{EAD12038-61CA-4E7C-A885-C5B8C7C8D37A}"/>
              </a:ext>
            </a:extLst>
          </p:cNvPr>
          <p:cNvSpPr>
            <a:spLocks noGrp="1"/>
          </p:cNvSpPr>
          <p:nvPr>
            <p:ph type="title"/>
          </p:nvPr>
        </p:nvSpPr>
        <p:spPr>
          <a:xfrm>
            <a:off x="8119869" y="453642"/>
            <a:ext cx="3625595" cy="4826023"/>
          </a:xfrm>
        </p:spPr>
        <p:txBody>
          <a:bodyPr/>
          <a:lstStyle/>
          <a:p>
            <a:r>
              <a:rPr lang="en-US" dirty="0"/>
              <a:t>ALEXA, can you dim the lights?</a:t>
            </a:r>
          </a:p>
        </p:txBody>
      </p:sp>
      <p:pic>
        <p:nvPicPr>
          <p:cNvPr id="8" name="Picture 7" descr="A picture containing black, blue&#10;&#10;Description automatically generated">
            <a:extLst>
              <a:ext uri="{FF2B5EF4-FFF2-40B4-BE49-F238E27FC236}">
                <a16:creationId xmlns:a16="http://schemas.microsoft.com/office/drawing/2014/main" id="{74A75452-C358-4A52-B7AC-4485181731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823" r="7585" b="1"/>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27</a:t>
            </a:fld>
            <a:endParaRPr lang="en-US" noProof="0"/>
          </a:p>
        </p:txBody>
      </p:sp>
      <p:sp>
        <p:nvSpPr>
          <p:cNvPr id="9" name="TextBox 8">
            <a:extLst>
              <a:ext uri="{FF2B5EF4-FFF2-40B4-BE49-F238E27FC236}">
                <a16:creationId xmlns:a16="http://schemas.microsoft.com/office/drawing/2014/main" id="{B309E204-C8D9-4711-8B70-984186CF09B9}"/>
              </a:ext>
            </a:extLst>
          </p:cNvPr>
          <p:cNvSpPr txBox="1"/>
          <p:nvPr/>
        </p:nvSpPr>
        <p:spPr>
          <a:xfrm>
            <a:off x="5751175" y="6156794"/>
            <a:ext cx="2291012"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www.blacklistednews.com/article/77954/amazon-will-be-putting-alexa-devices-in-apartment-units-before-you-move.html">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DE" sz="700">
              <a:solidFill>
                <a:srgbClr val="FFFFFF"/>
              </a:solidFill>
            </a:endParaRPr>
          </a:p>
        </p:txBody>
      </p:sp>
    </p:spTree>
    <p:extLst>
      <p:ext uri="{BB962C8B-B14F-4D97-AF65-F5344CB8AC3E}">
        <p14:creationId xmlns:p14="http://schemas.microsoft.com/office/powerpoint/2010/main" val="2580088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06B90F-4385-46E3-8E14-05CF5B42787D}"/>
              </a:ext>
            </a:extLst>
          </p:cNvPr>
          <p:cNvSpPr>
            <a:spLocks noGrp="1"/>
          </p:cNvSpPr>
          <p:nvPr>
            <p:ph type="sldNum" sz="quarter" idx="12"/>
          </p:nvPr>
        </p:nvSpPr>
        <p:spPr/>
        <p:txBody>
          <a:bodyPr/>
          <a:lstStyle/>
          <a:p>
            <a:fld id="{F603CDE5-C1D8-4EDD-870F-A498BAFA520F}" type="slidenum">
              <a:rPr lang="en-US" noProof="0" smtClean="0"/>
              <a:t>28</a:t>
            </a:fld>
            <a:endParaRPr lang="en-US" noProof="0"/>
          </a:p>
        </p:txBody>
      </p:sp>
      <p:sp>
        <p:nvSpPr>
          <p:cNvPr id="3" name="Footer Placeholder 2">
            <a:extLst>
              <a:ext uri="{FF2B5EF4-FFF2-40B4-BE49-F238E27FC236}">
                <a16:creationId xmlns:a16="http://schemas.microsoft.com/office/drawing/2014/main" id="{49EE1967-F832-4256-B2D9-C8311D741044}"/>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10;&#10;Description automatically generated">
            <a:extLst>
              <a:ext uri="{FF2B5EF4-FFF2-40B4-BE49-F238E27FC236}">
                <a16:creationId xmlns:a16="http://schemas.microsoft.com/office/drawing/2014/main" id="{03EA669F-5AC7-4A65-9DF6-F9F6CD1CE8AA}"/>
              </a:ext>
            </a:extLst>
          </p:cNvPr>
          <p:cNvPicPr>
            <a:picLocks noChangeAspect="1"/>
          </p:cNvPicPr>
          <p:nvPr/>
        </p:nvPicPr>
        <p:blipFill>
          <a:blip r:embed="rId2"/>
          <a:stretch>
            <a:fillRect/>
          </a:stretch>
        </p:blipFill>
        <p:spPr>
          <a:xfrm>
            <a:off x="1581912" y="952914"/>
            <a:ext cx="7181443" cy="4359749"/>
          </a:xfrm>
          <a:prstGeom prst="rect">
            <a:avLst/>
          </a:prstGeom>
        </p:spPr>
      </p:pic>
      <p:sp>
        <p:nvSpPr>
          <p:cNvPr id="7" name="TextBox 6">
            <a:extLst>
              <a:ext uri="{FF2B5EF4-FFF2-40B4-BE49-F238E27FC236}">
                <a16:creationId xmlns:a16="http://schemas.microsoft.com/office/drawing/2014/main" id="{DCB213B4-D62C-4647-888A-4023EA596729}"/>
              </a:ext>
            </a:extLst>
          </p:cNvPr>
          <p:cNvSpPr txBox="1"/>
          <p:nvPr/>
        </p:nvSpPr>
        <p:spPr>
          <a:xfrm>
            <a:off x="5431536" y="5402318"/>
            <a:ext cx="2951226" cy="369332"/>
          </a:xfrm>
          <a:prstGeom prst="rect">
            <a:avLst/>
          </a:prstGeom>
          <a:noFill/>
        </p:spPr>
        <p:txBody>
          <a:bodyPr wrap="square">
            <a:spAutoFit/>
          </a:bodyPr>
          <a:lstStyle/>
          <a:p>
            <a:r>
              <a:rPr lang="en-US" dirty="0">
                <a:hlinkClick r:id="rId3"/>
              </a:rPr>
              <a:t>Alexa AI | Amazon.jobs</a:t>
            </a:r>
            <a:endParaRPr lang="en-DE" dirty="0"/>
          </a:p>
        </p:txBody>
      </p:sp>
    </p:spTree>
    <p:extLst>
      <p:ext uri="{BB962C8B-B14F-4D97-AF65-F5344CB8AC3E}">
        <p14:creationId xmlns:p14="http://schemas.microsoft.com/office/powerpoint/2010/main" val="2354097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F3610AA8-67CD-4D00-ABB9-DC03D4AF9426}"/>
              </a:ext>
            </a:extLst>
          </p:cNvPr>
          <p:cNvSpPr>
            <a:spLocks noGrp="1"/>
          </p:cNvSpPr>
          <p:nvPr>
            <p:ph type="body" sz="half" idx="2"/>
          </p:nvPr>
        </p:nvSpPr>
        <p:spPr>
          <a:xfrm>
            <a:off x="8119868" y="5356067"/>
            <a:ext cx="3625595" cy="1000782"/>
          </a:xfrm>
        </p:spPr>
        <p:txBody>
          <a:bodyPr/>
          <a:lstStyle/>
          <a:p>
            <a:endParaRPr lang="en-US"/>
          </a:p>
        </p:txBody>
      </p:sp>
      <p:sp>
        <p:nvSpPr>
          <p:cNvPr id="16" name="Title 2">
            <a:extLst>
              <a:ext uri="{FF2B5EF4-FFF2-40B4-BE49-F238E27FC236}">
                <a16:creationId xmlns:a16="http://schemas.microsoft.com/office/drawing/2014/main" id="{1E1AD5E2-31C2-4E8A-AF23-BF558E1A417C}"/>
              </a:ext>
            </a:extLst>
          </p:cNvPr>
          <p:cNvSpPr>
            <a:spLocks noGrp="1"/>
          </p:cNvSpPr>
          <p:nvPr>
            <p:ph type="title"/>
          </p:nvPr>
        </p:nvSpPr>
        <p:spPr>
          <a:xfrm>
            <a:off x="8119869" y="453642"/>
            <a:ext cx="3625595" cy="4826023"/>
          </a:xfrm>
        </p:spPr>
        <p:txBody>
          <a:bodyPr/>
          <a:lstStyle/>
          <a:p>
            <a:r>
              <a:rPr lang="en-US" dirty="0"/>
              <a:t>TIME TO practice some language skills</a:t>
            </a:r>
          </a:p>
        </p:txBody>
      </p:sp>
      <p:pic>
        <p:nvPicPr>
          <p:cNvPr id="8" name="Picture 7" descr="Graphical user interface, application&#10;&#10;Description automatically generated">
            <a:extLst>
              <a:ext uri="{FF2B5EF4-FFF2-40B4-BE49-F238E27FC236}">
                <a16:creationId xmlns:a16="http://schemas.microsoft.com/office/drawing/2014/main" id="{6C9429E6-8B9C-409B-9E22-12A4012724E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9766" y="1504640"/>
            <a:ext cx="7602421" cy="3801210"/>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29</a:t>
            </a:fld>
            <a:endParaRPr lang="en-US" noProof="0"/>
          </a:p>
        </p:txBody>
      </p:sp>
      <p:sp>
        <p:nvSpPr>
          <p:cNvPr id="9" name="TextBox 8">
            <a:extLst>
              <a:ext uri="{FF2B5EF4-FFF2-40B4-BE49-F238E27FC236}">
                <a16:creationId xmlns:a16="http://schemas.microsoft.com/office/drawing/2014/main" id="{5C0CCBA3-88A1-4685-9925-716C1343F225}"/>
              </a:ext>
            </a:extLst>
          </p:cNvPr>
          <p:cNvSpPr txBox="1"/>
          <p:nvPr/>
        </p:nvSpPr>
        <p:spPr>
          <a:xfrm>
            <a:off x="5751175" y="5105795"/>
            <a:ext cx="2291012"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theallapps.com/duolingo-available-thailand/">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DE" sz="700">
              <a:solidFill>
                <a:srgbClr val="FFFFFF"/>
              </a:solidFill>
            </a:endParaRPr>
          </a:p>
        </p:txBody>
      </p:sp>
    </p:spTree>
    <p:extLst>
      <p:ext uri="{BB962C8B-B14F-4D97-AF65-F5344CB8AC3E}">
        <p14:creationId xmlns:p14="http://schemas.microsoft.com/office/powerpoint/2010/main" val="419501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0E5B9E06-8652-46BE-89D5-149717C9BA87}"/>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456C6DFE-0AFF-4B7C-9196-B88AB7081A68}"/>
              </a:ext>
            </a:extLst>
          </p:cNvPr>
          <p:cNvSpPr>
            <a:spLocks noGrp="1"/>
          </p:cNvSpPr>
          <p:nvPr>
            <p:ph type="title"/>
          </p:nvPr>
        </p:nvSpPr>
        <p:spPr>
          <a:xfrm>
            <a:off x="8119869" y="453642"/>
            <a:ext cx="3625595" cy="4826023"/>
          </a:xfrm>
        </p:spPr>
        <p:txBody>
          <a:bodyPr/>
          <a:lstStyle/>
          <a:p>
            <a:r>
              <a:rPr lang="en-US" dirty="0"/>
              <a:t>WARM UP Some BREAD IN THE Oven</a:t>
            </a:r>
          </a:p>
        </p:txBody>
      </p:sp>
      <p:pic>
        <p:nvPicPr>
          <p:cNvPr id="5" name="Picture 4" descr="A picture containing food, bread, snack food, close&#10;&#10;Description automatically generated">
            <a:extLst>
              <a:ext uri="{FF2B5EF4-FFF2-40B4-BE49-F238E27FC236}">
                <a16:creationId xmlns:a16="http://schemas.microsoft.com/office/drawing/2014/main" id="{EF1294D6-7487-4D38-9578-DF7C38EA82A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037" r="-2"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3</a:t>
            </a:fld>
            <a:endParaRPr lang="en-US" noProof="0"/>
          </a:p>
        </p:txBody>
      </p:sp>
      <p:sp>
        <p:nvSpPr>
          <p:cNvPr id="6" name="TextBox 5">
            <a:extLst>
              <a:ext uri="{FF2B5EF4-FFF2-40B4-BE49-F238E27FC236}">
                <a16:creationId xmlns:a16="http://schemas.microsoft.com/office/drawing/2014/main" id="{77F253B3-2451-4C46-B24D-AB340BF15D15}"/>
              </a:ext>
            </a:extLst>
          </p:cNvPr>
          <p:cNvSpPr txBox="1"/>
          <p:nvPr/>
        </p:nvSpPr>
        <p:spPr>
          <a:xfrm>
            <a:off x="5420957" y="6156794"/>
            <a:ext cx="2621230"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www.angsarap.net/2018/08/15/sourdough-bread/">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DE" sz="700">
              <a:solidFill>
                <a:srgbClr val="FFFFFF"/>
              </a:solidFill>
            </a:endParaRPr>
          </a:p>
        </p:txBody>
      </p:sp>
    </p:spTree>
    <p:extLst>
      <p:ext uri="{BB962C8B-B14F-4D97-AF65-F5344CB8AC3E}">
        <p14:creationId xmlns:p14="http://schemas.microsoft.com/office/powerpoint/2010/main" val="399264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30</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AD7EAF08-D8EB-4466-812B-DF070C2B38BA}"/>
              </a:ext>
            </a:extLst>
          </p:cNvPr>
          <p:cNvPicPr>
            <a:picLocks noChangeAspect="1"/>
          </p:cNvPicPr>
          <p:nvPr/>
        </p:nvPicPr>
        <p:blipFill>
          <a:blip r:embed="rId2"/>
          <a:stretch>
            <a:fillRect/>
          </a:stretch>
        </p:blipFill>
        <p:spPr>
          <a:xfrm>
            <a:off x="510549" y="583356"/>
            <a:ext cx="4534478" cy="5406199"/>
          </a:xfrm>
          <a:prstGeom prst="rect">
            <a:avLst/>
          </a:prstGeom>
        </p:spPr>
      </p:pic>
      <p:sp>
        <p:nvSpPr>
          <p:cNvPr id="7" name="TextBox 6">
            <a:extLst>
              <a:ext uri="{FF2B5EF4-FFF2-40B4-BE49-F238E27FC236}">
                <a16:creationId xmlns:a16="http://schemas.microsoft.com/office/drawing/2014/main" id="{D54305B0-DC10-4DEF-8577-FA87B01CCCB2}"/>
              </a:ext>
            </a:extLst>
          </p:cNvPr>
          <p:cNvSpPr txBox="1"/>
          <p:nvPr/>
        </p:nvSpPr>
        <p:spPr>
          <a:xfrm>
            <a:off x="2352294" y="5782394"/>
            <a:ext cx="6094476" cy="646331"/>
          </a:xfrm>
          <a:prstGeom prst="rect">
            <a:avLst/>
          </a:prstGeom>
          <a:noFill/>
        </p:spPr>
        <p:txBody>
          <a:bodyPr wrap="square">
            <a:spAutoFit/>
          </a:bodyPr>
          <a:lstStyle/>
          <a:p>
            <a:r>
              <a:rPr lang="en-US" dirty="0">
                <a:hlinkClick r:id="rId3"/>
              </a:rPr>
              <a:t>The Amazing Ways Duolingo Is Using Artificial Intelligence To Deliver Free Language Learning (forbes.com)</a:t>
            </a:r>
            <a:endParaRPr lang="en-DE" dirty="0"/>
          </a:p>
        </p:txBody>
      </p:sp>
      <p:pic>
        <p:nvPicPr>
          <p:cNvPr id="9" name="Picture 8" descr="Graphical user interface, text&#10;&#10;Description automatically generated">
            <a:extLst>
              <a:ext uri="{FF2B5EF4-FFF2-40B4-BE49-F238E27FC236}">
                <a16:creationId xmlns:a16="http://schemas.microsoft.com/office/drawing/2014/main" id="{748CED18-C0D0-47BE-9A04-73156D506D0C}"/>
              </a:ext>
            </a:extLst>
          </p:cNvPr>
          <p:cNvPicPr>
            <a:picLocks noChangeAspect="1"/>
          </p:cNvPicPr>
          <p:nvPr/>
        </p:nvPicPr>
        <p:blipFill>
          <a:blip r:embed="rId4"/>
          <a:stretch>
            <a:fillRect/>
          </a:stretch>
        </p:blipFill>
        <p:spPr>
          <a:xfrm>
            <a:off x="6696005" y="1024127"/>
            <a:ext cx="4805432" cy="2484501"/>
          </a:xfrm>
          <a:prstGeom prst="rect">
            <a:avLst/>
          </a:prstGeom>
        </p:spPr>
      </p:pic>
      <p:sp>
        <p:nvSpPr>
          <p:cNvPr id="13" name="TextBox 12">
            <a:extLst>
              <a:ext uri="{FF2B5EF4-FFF2-40B4-BE49-F238E27FC236}">
                <a16:creationId xmlns:a16="http://schemas.microsoft.com/office/drawing/2014/main" id="{CB309D02-699B-4057-93A7-31DCD6F7A9A3}"/>
              </a:ext>
            </a:extLst>
          </p:cNvPr>
          <p:cNvSpPr txBox="1"/>
          <p:nvPr/>
        </p:nvSpPr>
        <p:spPr>
          <a:xfrm>
            <a:off x="7004304" y="3631283"/>
            <a:ext cx="4981194" cy="923330"/>
          </a:xfrm>
          <a:prstGeom prst="rect">
            <a:avLst/>
          </a:prstGeom>
          <a:noFill/>
        </p:spPr>
        <p:txBody>
          <a:bodyPr wrap="square">
            <a:spAutoFit/>
          </a:bodyPr>
          <a:lstStyle/>
          <a:p>
            <a:r>
              <a:rPr lang="en-US" dirty="0">
                <a:hlinkClick r:id="rId5"/>
              </a:rPr>
              <a:t>Duolingo: Language Learning through Deep Learning - Digital Innovation and Transformation (hbs.edu)</a:t>
            </a:r>
            <a:endParaRPr lang="en-DE" dirty="0"/>
          </a:p>
        </p:txBody>
      </p:sp>
    </p:spTree>
    <p:extLst>
      <p:ext uri="{BB962C8B-B14F-4D97-AF65-F5344CB8AC3E}">
        <p14:creationId xmlns:p14="http://schemas.microsoft.com/office/powerpoint/2010/main" val="1227219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ext Placeholder 1">
            <a:extLst>
              <a:ext uri="{FF2B5EF4-FFF2-40B4-BE49-F238E27FC236}">
                <a16:creationId xmlns:a16="http://schemas.microsoft.com/office/drawing/2014/main" id="{F3610AA8-67CD-4D00-ABB9-DC03D4AF9426}"/>
              </a:ext>
            </a:extLst>
          </p:cNvPr>
          <p:cNvSpPr>
            <a:spLocks noGrp="1"/>
          </p:cNvSpPr>
          <p:nvPr>
            <p:ph type="body" sz="half" idx="2"/>
          </p:nvPr>
        </p:nvSpPr>
        <p:spPr>
          <a:xfrm>
            <a:off x="8119868" y="5356067"/>
            <a:ext cx="3625595" cy="1000782"/>
          </a:xfrm>
        </p:spPr>
        <p:txBody>
          <a:bodyPr/>
          <a:lstStyle/>
          <a:p>
            <a:endParaRPr lang="en-US"/>
          </a:p>
        </p:txBody>
      </p:sp>
      <p:sp>
        <p:nvSpPr>
          <p:cNvPr id="16" name="Title 2">
            <a:extLst>
              <a:ext uri="{FF2B5EF4-FFF2-40B4-BE49-F238E27FC236}">
                <a16:creationId xmlns:a16="http://schemas.microsoft.com/office/drawing/2014/main" id="{1E1AD5E2-31C2-4E8A-AF23-BF558E1A417C}"/>
              </a:ext>
            </a:extLst>
          </p:cNvPr>
          <p:cNvSpPr>
            <a:spLocks noGrp="1"/>
          </p:cNvSpPr>
          <p:nvPr>
            <p:ph type="title"/>
          </p:nvPr>
        </p:nvSpPr>
        <p:spPr>
          <a:xfrm>
            <a:off x="8119869" y="453642"/>
            <a:ext cx="3625595" cy="4826023"/>
          </a:xfrm>
        </p:spPr>
        <p:txBody>
          <a:bodyPr/>
          <a:lstStyle/>
          <a:p>
            <a:r>
              <a:rPr lang="en-US" dirty="0"/>
              <a:t>Having nightmares</a:t>
            </a:r>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31</a:t>
            </a:fld>
            <a:endParaRPr lang="en-US" noProof="0"/>
          </a:p>
        </p:txBody>
      </p:sp>
      <p:pic>
        <p:nvPicPr>
          <p:cNvPr id="2052" name="Picture 4" descr="Night terrors: Nightmares can be linked to blood pressure pills ('beta-blockers') and a dicky heart">
            <a:extLst>
              <a:ext uri="{FF2B5EF4-FFF2-40B4-BE49-F238E27FC236}">
                <a16:creationId xmlns:a16="http://schemas.microsoft.com/office/drawing/2014/main" id="{922EAC04-944B-4B7F-A094-AFC52AAB7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513" y="436733"/>
            <a:ext cx="6038850" cy="54197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0AA510-68B6-4A00-8253-A5F6AFD50570}"/>
              </a:ext>
            </a:extLst>
          </p:cNvPr>
          <p:cNvSpPr txBox="1"/>
          <p:nvPr/>
        </p:nvSpPr>
        <p:spPr>
          <a:xfrm>
            <a:off x="1024894" y="5960145"/>
            <a:ext cx="6656065" cy="369332"/>
          </a:xfrm>
          <a:prstGeom prst="rect">
            <a:avLst/>
          </a:prstGeom>
          <a:noFill/>
        </p:spPr>
        <p:txBody>
          <a:bodyPr wrap="square">
            <a:spAutoFit/>
          </a:bodyPr>
          <a:lstStyle/>
          <a:p>
            <a:r>
              <a:rPr lang="en-US" sz="1400" dirty="0">
                <a:solidFill>
                  <a:schemeClr val="bg1"/>
                </a:solidFill>
              </a:rPr>
              <a:t>Image from Daily Mail Online </a:t>
            </a:r>
            <a:r>
              <a:rPr lang="en-US" sz="1400" dirty="0"/>
              <a:t>(</a:t>
            </a:r>
            <a:r>
              <a:rPr lang="en-US" sz="1400" dirty="0">
                <a:hlinkClick r:id="rId3"/>
              </a:rPr>
              <a:t>https://www.dailymail.co.uk/health/article-2460192</a:t>
            </a:r>
            <a:r>
              <a:rPr lang="en-US" dirty="0"/>
              <a:t>) </a:t>
            </a:r>
            <a:endParaRPr lang="en-DE" dirty="0"/>
          </a:p>
        </p:txBody>
      </p:sp>
    </p:spTree>
    <p:extLst>
      <p:ext uri="{BB962C8B-B14F-4D97-AF65-F5344CB8AC3E}">
        <p14:creationId xmlns:p14="http://schemas.microsoft.com/office/powerpoint/2010/main" val="318606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A25E1A-368A-40FC-88BA-AC8A9E4B314B}"/>
              </a:ext>
            </a:extLst>
          </p:cNvPr>
          <p:cNvSpPr>
            <a:spLocks noGrp="1"/>
          </p:cNvSpPr>
          <p:nvPr>
            <p:ph type="sldNum" sz="quarter" idx="12"/>
          </p:nvPr>
        </p:nvSpPr>
        <p:spPr/>
        <p:txBody>
          <a:bodyPr/>
          <a:lstStyle/>
          <a:p>
            <a:fld id="{F603CDE5-C1D8-4EDD-870F-A498BAFA520F}" type="slidenum">
              <a:rPr lang="en-US" noProof="0" smtClean="0"/>
              <a:t>32</a:t>
            </a:fld>
            <a:endParaRPr lang="en-US" noProof="0"/>
          </a:p>
        </p:txBody>
      </p:sp>
      <p:sp>
        <p:nvSpPr>
          <p:cNvPr id="3" name="Footer Placeholder 2">
            <a:extLst>
              <a:ext uri="{FF2B5EF4-FFF2-40B4-BE49-F238E27FC236}">
                <a16:creationId xmlns:a16="http://schemas.microsoft.com/office/drawing/2014/main" id="{D4F4106E-02B0-4148-9B7A-865AF2135388}"/>
              </a:ext>
            </a:extLst>
          </p:cNvPr>
          <p:cNvSpPr>
            <a:spLocks noGrp="1"/>
          </p:cNvSpPr>
          <p:nvPr>
            <p:ph type="ftr" sz="quarter" idx="11"/>
          </p:nvPr>
        </p:nvSpPr>
        <p:spPr/>
        <p:txBody>
          <a:bodyPr/>
          <a:lstStyle/>
          <a:p>
            <a:pPr algn="l"/>
            <a:r>
              <a:rPr lang="en-US" noProof="0"/>
              <a:t>Data Science for Condensed Matter Physics // Angelo Ziletti, PhD // Oct 2021</a:t>
            </a:r>
          </a:p>
        </p:txBody>
      </p:sp>
      <p:sp>
        <p:nvSpPr>
          <p:cNvPr id="4" name="TextBox 3">
            <a:extLst>
              <a:ext uri="{FF2B5EF4-FFF2-40B4-BE49-F238E27FC236}">
                <a16:creationId xmlns:a16="http://schemas.microsoft.com/office/drawing/2014/main" id="{D147BED1-5C5B-4632-AA79-48C52267EC45}"/>
              </a:ext>
            </a:extLst>
          </p:cNvPr>
          <p:cNvSpPr txBox="1"/>
          <p:nvPr/>
        </p:nvSpPr>
        <p:spPr>
          <a:xfrm>
            <a:off x="798528" y="3513665"/>
            <a:ext cx="4694586" cy="584775"/>
          </a:xfrm>
          <a:prstGeom prst="rect">
            <a:avLst/>
          </a:prstGeom>
          <a:noFill/>
        </p:spPr>
        <p:txBody>
          <a:bodyPr wrap="square">
            <a:spAutoFit/>
          </a:bodyPr>
          <a:lstStyle/>
          <a:p>
            <a:r>
              <a:rPr lang="en-US" sz="1600" dirty="0">
                <a:hlinkClick r:id="rId2"/>
              </a:rPr>
              <a:t>Is Artificial Intelligence Dangerous? 6 AI Risks Everyone Should Know About (forbes.com)</a:t>
            </a:r>
            <a:endParaRPr lang="en-DE" sz="1600" dirty="0"/>
          </a:p>
        </p:txBody>
      </p:sp>
      <p:pic>
        <p:nvPicPr>
          <p:cNvPr id="6" name="Picture 5">
            <a:extLst>
              <a:ext uri="{FF2B5EF4-FFF2-40B4-BE49-F238E27FC236}">
                <a16:creationId xmlns:a16="http://schemas.microsoft.com/office/drawing/2014/main" id="{F5C062E4-AB83-4BB3-A950-604FD1B21D01}"/>
              </a:ext>
            </a:extLst>
          </p:cNvPr>
          <p:cNvPicPr>
            <a:picLocks noChangeAspect="1"/>
          </p:cNvPicPr>
          <p:nvPr/>
        </p:nvPicPr>
        <p:blipFill>
          <a:blip r:embed="rId3"/>
          <a:stretch>
            <a:fillRect/>
          </a:stretch>
        </p:blipFill>
        <p:spPr>
          <a:xfrm>
            <a:off x="798528" y="865555"/>
            <a:ext cx="4221528" cy="2530210"/>
          </a:xfrm>
          <a:prstGeom prst="rect">
            <a:avLst/>
          </a:prstGeom>
        </p:spPr>
      </p:pic>
      <p:pic>
        <p:nvPicPr>
          <p:cNvPr id="8" name="Picture 7">
            <a:extLst>
              <a:ext uri="{FF2B5EF4-FFF2-40B4-BE49-F238E27FC236}">
                <a16:creationId xmlns:a16="http://schemas.microsoft.com/office/drawing/2014/main" id="{AD8A98AF-C11E-4FCE-AA61-B145DDDB0EE9}"/>
              </a:ext>
            </a:extLst>
          </p:cNvPr>
          <p:cNvPicPr>
            <a:picLocks noChangeAspect="1"/>
          </p:cNvPicPr>
          <p:nvPr/>
        </p:nvPicPr>
        <p:blipFill>
          <a:blip r:embed="rId4"/>
          <a:stretch>
            <a:fillRect/>
          </a:stretch>
        </p:blipFill>
        <p:spPr>
          <a:xfrm>
            <a:off x="6104120" y="619685"/>
            <a:ext cx="4613244" cy="2671243"/>
          </a:xfrm>
          <a:prstGeom prst="rect">
            <a:avLst/>
          </a:prstGeom>
        </p:spPr>
      </p:pic>
      <p:pic>
        <p:nvPicPr>
          <p:cNvPr id="12" name="Picture 11">
            <a:extLst>
              <a:ext uri="{FF2B5EF4-FFF2-40B4-BE49-F238E27FC236}">
                <a16:creationId xmlns:a16="http://schemas.microsoft.com/office/drawing/2014/main" id="{342298B3-3507-495B-B147-B68C634EB54E}"/>
              </a:ext>
            </a:extLst>
          </p:cNvPr>
          <p:cNvPicPr>
            <a:picLocks noChangeAspect="1"/>
          </p:cNvPicPr>
          <p:nvPr/>
        </p:nvPicPr>
        <p:blipFill>
          <a:blip r:embed="rId5"/>
          <a:stretch>
            <a:fillRect/>
          </a:stretch>
        </p:blipFill>
        <p:spPr>
          <a:xfrm>
            <a:off x="7054456" y="3429000"/>
            <a:ext cx="4267162" cy="3013371"/>
          </a:xfrm>
          <a:prstGeom prst="rect">
            <a:avLst/>
          </a:prstGeom>
        </p:spPr>
      </p:pic>
      <p:sp>
        <p:nvSpPr>
          <p:cNvPr id="14" name="TextBox 13">
            <a:extLst>
              <a:ext uri="{FF2B5EF4-FFF2-40B4-BE49-F238E27FC236}">
                <a16:creationId xmlns:a16="http://schemas.microsoft.com/office/drawing/2014/main" id="{AAB4B74B-E20D-4A03-AC72-6CA762450A65}"/>
              </a:ext>
            </a:extLst>
          </p:cNvPr>
          <p:cNvSpPr txBox="1"/>
          <p:nvPr/>
        </p:nvSpPr>
        <p:spPr>
          <a:xfrm rot="20820997">
            <a:off x="1493916" y="4485583"/>
            <a:ext cx="4761738" cy="369332"/>
          </a:xfrm>
          <a:prstGeom prst="rect">
            <a:avLst/>
          </a:prstGeom>
          <a:noFill/>
        </p:spPr>
        <p:txBody>
          <a:bodyPr wrap="square">
            <a:spAutoFit/>
          </a:bodyPr>
          <a:lstStyle/>
          <a:p>
            <a:pPr algn="l"/>
            <a:r>
              <a:rPr lang="en-US" b="1" i="0" dirty="0">
                <a:solidFill>
                  <a:schemeClr val="bg1"/>
                </a:solidFill>
                <a:effectLst/>
                <a:latin typeface="Georgia" panose="02040502050405020303" pitchFamily="18" charset="0"/>
              </a:rPr>
              <a:t>Invasion of privacy and social grading</a:t>
            </a:r>
            <a:endParaRPr lang="en-DE" dirty="0">
              <a:solidFill>
                <a:schemeClr val="bg1"/>
              </a:solidFill>
            </a:endParaRPr>
          </a:p>
        </p:txBody>
      </p:sp>
      <p:sp>
        <p:nvSpPr>
          <p:cNvPr id="16" name="TextBox 15">
            <a:extLst>
              <a:ext uri="{FF2B5EF4-FFF2-40B4-BE49-F238E27FC236}">
                <a16:creationId xmlns:a16="http://schemas.microsoft.com/office/drawing/2014/main" id="{7CB38883-AC66-470B-90F1-3388B0B074BA}"/>
              </a:ext>
            </a:extLst>
          </p:cNvPr>
          <p:cNvSpPr txBox="1"/>
          <p:nvPr/>
        </p:nvSpPr>
        <p:spPr>
          <a:xfrm rot="419644">
            <a:off x="346823" y="5581235"/>
            <a:ext cx="6454848" cy="369332"/>
          </a:xfrm>
          <a:prstGeom prst="rect">
            <a:avLst/>
          </a:prstGeom>
          <a:noFill/>
        </p:spPr>
        <p:txBody>
          <a:bodyPr wrap="square">
            <a:spAutoFit/>
          </a:bodyPr>
          <a:lstStyle/>
          <a:p>
            <a:pPr algn="l"/>
            <a:r>
              <a:rPr lang="en-US" b="1" i="0" dirty="0">
                <a:solidFill>
                  <a:schemeClr val="bg1"/>
                </a:solidFill>
                <a:effectLst/>
                <a:latin typeface="Georgia" panose="02040502050405020303" pitchFamily="18" charset="0"/>
              </a:rPr>
              <a:t>Misalignment between our goals and the machine’s</a:t>
            </a:r>
            <a:endParaRPr lang="en-US" b="0" i="0" dirty="0">
              <a:solidFill>
                <a:schemeClr val="bg1"/>
              </a:solidFill>
              <a:effectLst/>
              <a:latin typeface="Georgia" panose="02040502050405020303" pitchFamily="18" charset="0"/>
            </a:endParaRPr>
          </a:p>
        </p:txBody>
      </p:sp>
      <p:sp>
        <p:nvSpPr>
          <p:cNvPr id="18" name="TextBox 17">
            <a:extLst>
              <a:ext uri="{FF2B5EF4-FFF2-40B4-BE49-F238E27FC236}">
                <a16:creationId xmlns:a16="http://schemas.microsoft.com/office/drawing/2014/main" id="{8FBD8D76-E02F-4806-8ABB-6113D42F3CB3}"/>
              </a:ext>
            </a:extLst>
          </p:cNvPr>
          <p:cNvSpPr txBox="1"/>
          <p:nvPr/>
        </p:nvSpPr>
        <p:spPr>
          <a:xfrm>
            <a:off x="4965192" y="4877698"/>
            <a:ext cx="2219706" cy="369332"/>
          </a:xfrm>
          <a:prstGeom prst="rect">
            <a:avLst/>
          </a:prstGeom>
          <a:noFill/>
        </p:spPr>
        <p:txBody>
          <a:bodyPr wrap="square">
            <a:spAutoFit/>
          </a:bodyPr>
          <a:lstStyle/>
          <a:p>
            <a:pPr algn="l"/>
            <a:r>
              <a:rPr lang="en-US" b="1" i="0" dirty="0">
                <a:solidFill>
                  <a:schemeClr val="bg1"/>
                </a:solidFill>
                <a:effectLst/>
                <a:latin typeface="Georgia" panose="02040502050405020303" pitchFamily="18" charset="0"/>
              </a:rPr>
              <a:t>Discrimination</a:t>
            </a:r>
            <a:endParaRPr lang="en-DE" dirty="0">
              <a:solidFill>
                <a:schemeClr val="bg1"/>
              </a:solidFill>
            </a:endParaRPr>
          </a:p>
        </p:txBody>
      </p:sp>
    </p:spTree>
    <p:extLst>
      <p:ext uri="{BB962C8B-B14F-4D97-AF65-F5344CB8AC3E}">
        <p14:creationId xmlns:p14="http://schemas.microsoft.com/office/powerpoint/2010/main" val="384993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8658D4-C1BB-474C-9EA9-8A8186A568F1}"/>
              </a:ext>
            </a:extLst>
          </p:cNvPr>
          <p:cNvSpPr>
            <a:spLocks noGrp="1"/>
          </p:cNvSpPr>
          <p:nvPr>
            <p:ph type="ftr" sz="quarter" idx="11"/>
          </p:nvPr>
        </p:nvSpPr>
        <p:spPr/>
        <p:txBody>
          <a:bodyPr/>
          <a:lstStyle/>
          <a:p>
            <a:pPr algn="l"/>
            <a:r>
              <a:rPr lang="en-US"/>
              <a:t>Data Science for Condensed Matter Physics // Angelo Ziletti, PhD // Oct 2021</a:t>
            </a:r>
          </a:p>
        </p:txBody>
      </p:sp>
      <p:sp>
        <p:nvSpPr>
          <p:cNvPr id="4" name="Title 3">
            <a:extLst>
              <a:ext uri="{FF2B5EF4-FFF2-40B4-BE49-F238E27FC236}">
                <a16:creationId xmlns:a16="http://schemas.microsoft.com/office/drawing/2014/main" id="{B77906A0-F460-4676-9DA7-FDDDA0E5F6E0}"/>
              </a:ext>
            </a:extLst>
          </p:cNvPr>
          <p:cNvSpPr>
            <a:spLocks noGrp="1"/>
          </p:cNvSpPr>
          <p:nvPr>
            <p:ph type="title"/>
          </p:nvPr>
        </p:nvSpPr>
        <p:spPr/>
        <p:txBody>
          <a:bodyPr/>
          <a:lstStyle/>
          <a:p>
            <a:r>
              <a:rPr lang="en-US" dirty="0"/>
              <a:t>Main reference for this class</a:t>
            </a:r>
            <a:endParaRPr lang="en-DE" dirty="0"/>
          </a:p>
        </p:txBody>
      </p:sp>
      <p:sp>
        <p:nvSpPr>
          <p:cNvPr id="5" name="Content Placeholder 4">
            <a:extLst>
              <a:ext uri="{FF2B5EF4-FFF2-40B4-BE49-F238E27FC236}">
                <a16:creationId xmlns:a16="http://schemas.microsoft.com/office/drawing/2014/main" id="{26ACAEF4-344F-4C48-8EB8-9271C65AC445}"/>
              </a:ext>
            </a:extLst>
          </p:cNvPr>
          <p:cNvSpPr>
            <a:spLocks noGrp="1"/>
          </p:cNvSpPr>
          <p:nvPr>
            <p:ph idx="1"/>
          </p:nvPr>
        </p:nvSpPr>
        <p:spPr/>
        <p:txBody>
          <a:bodyPr/>
          <a:lstStyle/>
          <a:p>
            <a:r>
              <a:rPr lang="en-US" sz="2400" i="1" dirty="0"/>
              <a:t>Dive into Deep Learning (</a:t>
            </a:r>
            <a:r>
              <a:rPr lang="en-US" sz="2400" dirty="0">
                <a:hlinkClick r:id="rId2"/>
              </a:rPr>
              <a:t>https://d2l.ai</a:t>
            </a:r>
            <a:r>
              <a:rPr lang="en-US" sz="2400" dirty="0"/>
              <a:t>)</a:t>
            </a:r>
          </a:p>
          <a:p>
            <a:pPr lvl="1">
              <a:spcAft>
                <a:spcPts val="1800"/>
              </a:spcAft>
            </a:pPr>
            <a:r>
              <a:rPr kumimoji="0" lang="en-US" altLang="en-DE" sz="1800" b="0" i="0" u="none" strike="noStrike" cap="none" normalizeH="0" baseline="0" dirty="0">
                <a:ln>
                  <a:noFill/>
                </a:ln>
                <a:effectLst/>
              </a:rPr>
              <a:t>Authors:  </a:t>
            </a:r>
            <a:r>
              <a:rPr kumimoji="0" lang="en-DE" altLang="en-DE" sz="1800" b="0" i="0" u="none" strike="noStrike" cap="none" normalizeH="0" baseline="0" dirty="0">
                <a:ln>
                  <a:noFill/>
                </a:ln>
                <a:effectLst/>
              </a:rPr>
              <a:t>A</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Zhang</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Z</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C. Lipton</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M</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Li and A</a:t>
            </a:r>
            <a:r>
              <a:rPr kumimoji="0" lang="en-US" altLang="en-DE" sz="1800" b="0" i="0" u="none" strike="noStrike" cap="none" normalizeH="0" baseline="0" dirty="0">
                <a:ln>
                  <a:noFill/>
                </a:ln>
                <a:effectLst/>
              </a:rPr>
              <a:t>.</a:t>
            </a:r>
            <a:r>
              <a:rPr kumimoji="0" lang="en-DE" altLang="en-DE" sz="1800" b="0" i="0" u="none" strike="noStrike" cap="none" normalizeH="0" baseline="0" dirty="0">
                <a:ln>
                  <a:noFill/>
                </a:ln>
                <a:effectLst/>
              </a:rPr>
              <a:t> J. </a:t>
            </a:r>
            <a:r>
              <a:rPr kumimoji="0" lang="en-DE" altLang="en-DE" sz="1800" b="0" i="0" u="none" strike="noStrike" cap="none" normalizeH="0" baseline="0" dirty="0" err="1">
                <a:ln>
                  <a:noFill/>
                </a:ln>
                <a:effectLst/>
              </a:rPr>
              <a:t>Smola</a:t>
            </a:r>
            <a:r>
              <a:rPr kumimoji="0" lang="en-US" altLang="en-DE" sz="1800" b="0" i="0" u="none" strike="noStrike" cap="none" normalizeH="0" baseline="0" dirty="0">
                <a:ln>
                  <a:noFill/>
                </a:ln>
                <a:effectLst/>
              </a:rPr>
              <a:t> </a:t>
            </a:r>
            <a:endParaRPr lang="en-US" sz="1800" b="1" i="0" dirty="0">
              <a:effectLst/>
            </a:endParaRPr>
          </a:p>
          <a:p>
            <a:pPr lvl="1"/>
            <a:r>
              <a:rPr lang="en-US" sz="1800" b="1" i="0" dirty="0">
                <a:effectLst/>
              </a:rPr>
              <a:t>Interactive</a:t>
            </a:r>
            <a:r>
              <a:rPr lang="en-US" sz="1800" b="0" i="0" dirty="0">
                <a:effectLst/>
              </a:rPr>
              <a:t> deep learning book with code, math, and discussions</a:t>
            </a:r>
          </a:p>
          <a:p>
            <a:pPr lvl="1">
              <a:spcAft>
                <a:spcPts val="1800"/>
              </a:spcAft>
            </a:pPr>
            <a:r>
              <a:rPr lang="en-US" sz="1800" b="0" i="0" dirty="0">
                <a:effectLst/>
              </a:rPr>
              <a:t>Hands-on examples implemented with </a:t>
            </a:r>
            <a:r>
              <a:rPr lang="en-US" sz="1800" i="0" dirty="0">
                <a:effectLst/>
              </a:rPr>
              <a:t>NumPy/</a:t>
            </a:r>
            <a:r>
              <a:rPr lang="en-US" sz="1800" i="0" dirty="0" err="1">
                <a:effectLst/>
              </a:rPr>
              <a:t>MXNet</a:t>
            </a:r>
            <a:r>
              <a:rPr lang="en-US" sz="1800" b="0" i="0" dirty="0">
                <a:effectLst/>
              </a:rPr>
              <a:t>, </a:t>
            </a:r>
            <a:r>
              <a:rPr lang="en-US" sz="1800" b="1" i="0" dirty="0">
                <a:effectLst/>
              </a:rPr>
              <a:t>PyTorch</a:t>
            </a:r>
            <a:r>
              <a:rPr lang="en-US" sz="1800" b="0" i="0" dirty="0">
                <a:effectLst/>
              </a:rPr>
              <a:t>, and </a:t>
            </a:r>
            <a:r>
              <a:rPr lang="en-US" sz="1800" i="0" dirty="0">
                <a:effectLst/>
              </a:rPr>
              <a:t>TensorFlow</a:t>
            </a:r>
          </a:p>
          <a:p>
            <a:pPr lvl="1"/>
            <a:r>
              <a:rPr lang="en-US" sz="1800" b="0" i="0" dirty="0">
                <a:effectLst/>
              </a:rPr>
              <a:t>Adopted at </a:t>
            </a:r>
            <a:r>
              <a:rPr lang="en-US" sz="1800" dirty="0"/>
              <a:t>200</a:t>
            </a:r>
            <a:r>
              <a:rPr lang="en-US" sz="1800" b="0" i="0" dirty="0">
                <a:effectLst/>
              </a:rPr>
              <a:t> universities from 50 countries</a:t>
            </a:r>
          </a:p>
          <a:p>
            <a:pPr lvl="1"/>
            <a:r>
              <a:rPr lang="en-US" sz="1800" dirty="0"/>
              <a:t>Free</a:t>
            </a:r>
          </a:p>
          <a:p>
            <a:pPr lvl="1"/>
            <a:endParaRPr lang="en-US" sz="1800" dirty="0"/>
          </a:p>
          <a:p>
            <a:r>
              <a:rPr lang="en-US" sz="2000" dirty="0"/>
              <a:t>Lecture plan, slides, exercises on </a:t>
            </a:r>
            <a:r>
              <a:rPr lang="en-US" sz="2000" b="0" i="0" dirty="0" err="1">
                <a:effectLst/>
              </a:rPr>
              <a:t>Github</a:t>
            </a:r>
            <a:r>
              <a:rPr lang="en-US" sz="2000" b="0" i="0" dirty="0">
                <a:effectLst/>
              </a:rPr>
              <a:t>: </a:t>
            </a:r>
            <a:r>
              <a:rPr lang="en-US" sz="2000" b="0" i="0" dirty="0">
                <a:effectLst/>
                <a:hlinkClick r:id="rId3"/>
              </a:rPr>
              <a:t>https/github.com/</a:t>
            </a:r>
            <a:r>
              <a:rPr lang="en-US" sz="2000" b="0" i="0" dirty="0" err="1">
                <a:effectLst/>
                <a:hlinkClick r:id="rId3"/>
              </a:rPr>
              <a:t>angeloziletti</a:t>
            </a:r>
            <a:r>
              <a:rPr lang="en-US" sz="2000" b="0" i="0" dirty="0">
                <a:effectLst/>
                <a:hlinkClick r:id="rId3"/>
              </a:rPr>
              <a:t>/</a:t>
            </a:r>
            <a:r>
              <a:rPr lang="en-US" sz="2000" b="0" i="0" dirty="0" err="1">
                <a:effectLst/>
                <a:hlinkClick r:id="rId3"/>
              </a:rPr>
              <a:t>unicatt</a:t>
            </a:r>
            <a:r>
              <a:rPr lang="en-US" sz="2000" b="0" i="0" dirty="0">
                <a:effectLst/>
                <a:hlinkClick r:id="rId3"/>
              </a:rPr>
              <a:t>-ds-physics </a:t>
            </a:r>
            <a:endParaRPr lang="en-US" sz="2000" b="0" i="0" dirty="0">
              <a:effectLst/>
            </a:endParaRPr>
          </a:p>
          <a:p>
            <a:pPr lvl="1"/>
            <a:r>
              <a:rPr lang="en-US" sz="1800" dirty="0"/>
              <a:t>I will upload the slides after each lecture</a:t>
            </a:r>
            <a:endParaRPr lang="en-US" sz="1800" b="0" i="0" dirty="0">
              <a:effectLst/>
            </a:endParaRPr>
          </a:p>
          <a:p>
            <a:pPr marL="0" indent="0">
              <a:buNone/>
            </a:pPr>
            <a:endParaRPr lang="en-US" dirty="0"/>
          </a:p>
          <a:p>
            <a:endParaRPr lang="en-DE" dirty="0"/>
          </a:p>
        </p:txBody>
      </p:sp>
      <p:sp>
        <p:nvSpPr>
          <p:cNvPr id="2" name="Slide Number Placeholder 1">
            <a:extLst>
              <a:ext uri="{FF2B5EF4-FFF2-40B4-BE49-F238E27FC236}">
                <a16:creationId xmlns:a16="http://schemas.microsoft.com/office/drawing/2014/main" id="{2FF7ADF0-517E-4FC0-A631-D4E26DF50FFE}"/>
              </a:ext>
            </a:extLst>
          </p:cNvPr>
          <p:cNvSpPr>
            <a:spLocks noGrp="1"/>
          </p:cNvSpPr>
          <p:nvPr>
            <p:ph type="sldNum" sz="quarter" idx="12"/>
          </p:nvPr>
        </p:nvSpPr>
        <p:spPr/>
        <p:txBody>
          <a:bodyPr/>
          <a:lstStyle/>
          <a:p>
            <a:fld id="{3A98EE3D-8CD1-4C3F-BD1C-C98C9596463C}" type="slidenum">
              <a:rPr lang="en-US" smtClean="0"/>
              <a:t>33</a:t>
            </a:fld>
            <a:endParaRPr lang="en-US"/>
          </a:p>
        </p:txBody>
      </p:sp>
    </p:spTree>
    <p:extLst>
      <p:ext uri="{BB962C8B-B14F-4D97-AF65-F5344CB8AC3E}">
        <p14:creationId xmlns:p14="http://schemas.microsoft.com/office/powerpoint/2010/main" val="2713327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8658D4-C1BB-474C-9EA9-8A8186A568F1}"/>
              </a:ext>
            </a:extLst>
          </p:cNvPr>
          <p:cNvSpPr>
            <a:spLocks noGrp="1"/>
          </p:cNvSpPr>
          <p:nvPr>
            <p:ph type="ftr" sz="quarter" idx="11"/>
          </p:nvPr>
        </p:nvSpPr>
        <p:spPr/>
        <p:txBody>
          <a:bodyPr/>
          <a:lstStyle/>
          <a:p>
            <a:pPr algn="l"/>
            <a:r>
              <a:rPr lang="en-US"/>
              <a:t>Data Science for Condensed Matter Physics // Angelo Ziletti, PhD // Oct 2021</a:t>
            </a:r>
          </a:p>
        </p:txBody>
      </p:sp>
      <p:sp>
        <p:nvSpPr>
          <p:cNvPr id="4" name="Title 3">
            <a:extLst>
              <a:ext uri="{FF2B5EF4-FFF2-40B4-BE49-F238E27FC236}">
                <a16:creationId xmlns:a16="http://schemas.microsoft.com/office/drawing/2014/main" id="{B77906A0-F460-4676-9DA7-FDDDA0E5F6E0}"/>
              </a:ext>
            </a:extLst>
          </p:cNvPr>
          <p:cNvSpPr>
            <a:spLocks noGrp="1"/>
          </p:cNvSpPr>
          <p:nvPr>
            <p:ph type="title"/>
          </p:nvPr>
        </p:nvSpPr>
        <p:spPr/>
        <p:txBody>
          <a:bodyPr/>
          <a:lstStyle/>
          <a:p>
            <a:r>
              <a:rPr lang="en-US" dirty="0"/>
              <a:t>Other useful references for this class</a:t>
            </a:r>
            <a:endParaRPr lang="en-DE" dirty="0"/>
          </a:p>
        </p:txBody>
      </p:sp>
      <p:sp>
        <p:nvSpPr>
          <p:cNvPr id="5" name="Content Placeholder 4">
            <a:extLst>
              <a:ext uri="{FF2B5EF4-FFF2-40B4-BE49-F238E27FC236}">
                <a16:creationId xmlns:a16="http://schemas.microsoft.com/office/drawing/2014/main" id="{26ACAEF4-344F-4C48-8EB8-9271C65AC445}"/>
              </a:ext>
            </a:extLst>
          </p:cNvPr>
          <p:cNvSpPr>
            <a:spLocks noGrp="1"/>
          </p:cNvSpPr>
          <p:nvPr>
            <p:ph idx="1"/>
          </p:nvPr>
        </p:nvSpPr>
        <p:spPr>
          <a:xfrm>
            <a:off x="581192" y="1402200"/>
            <a:ext cx="11029615" cy="4827150"/>
          </a:xfrm>
        </p:spPr>
        <p:txBody>
          <a:bodyPr/>
          <a:lstStyle/>
          <a:p>
            <a:r>
              <a:rPr kumimoji="0" lang="en-US" altLang="en-DE" b="1" u="none" strike="noStrike" cap="none" normalizeH="0" baseline="0" dirty="0">
                <a:ln>
                  <a:noFill/>
                </a:ln>
              </a:rPr>
              <a:t>Books</a:t>
            </a:r>
            <a:r>
              <a:rPr kumimoji="0" lang="en-US" altLang="en-DE" u="none" strike="noStrike" cap="none" normalizeH="0" baseline="0" dirty="0">
                <a:ln>
                  <a:noFill/>
                </a:ln>
              </a:rPr>
              <a:t>:</a:t>
            </a:r>
          </a:p>
          <a:p>
            <a:pPr lvl="1"/>
            <a:r>
              <a:rPr lang="en-US" altLang="en-DE" i="1" dirty="0"/>
              <a:t>Deep Learning</a:t>
            </a:r>
            <a:r>
              <a:rPr lang="en-US" altLang="en-DE" dirty="0"/>
              <a:t>, MIT Press Book</a:t>
            </a:r>
          </a:p>
          <a:p>
            <a:pPr lvl="2"/>
            <a:r>
              <a:rPr kumimoji="0" lang="en-US" altLang="en-DE" b="0" i="0" u="none" strike="noStrike" cap="none" normalizeH="0" baseline="0" dirty="0">
                <a:ln>
                  <a:noFill/>
                </a:ln>
                <a:effectLst/>
              </a:rPr>
              <a:t>Authors: </a:t>
            </a:r>
            <a:r>
              <a:rPr kumimoji="0" lang="en-DE" altLang="en-DE" b="0" i="0" u="none" strike="noStrike" cap="none" normalizeH="0" baseline="0" dirty="0">
                <a:ln>
                  <a:noFill/>
                </a:ln>
                <a:effectLst/>
              </a:rPr>
              <a:t>I</a:t>
            </a:r>
            <a:r>
              <a:rPr kumimoji="0" lang="en-US" altLang="en-DE" b="0" i="0" u="none" strike="noStrike" cap="none" normalizeH="0" baseline="0" dirty="0">
                <a:ln>
                  <a:noFill/>
                </a:ln>
                <a:effectLst/>
              </a:rPr>
              <a:t>.</a:t>
            </a:r>
            <a:r>
              <a:rPr kumimoji="0" lang="en-DE" altLang="en-DE" b="0" i="0" u="none" strike="noStrike" cap="none" normalizeH="0" baseline="0" dirty="0">
                <a:ln>
                  <a:noFill/>
                </a:ln>
                <a:effectLst/>
              </a:rPr>
              <a:t> Goodfellow</a:t>
            </a:r>
            <a:r>
              <a:rPr kumimoji="0" lang="en-US" altLang="en-DE" b="0" i="0" u="none" strike="noStrike" cap="none" normalizeH="0" baseline="0" dirty="0">
                <a:ln>
                  <a:noFill/>
                </a:ln>
                <a:effectLst/>
              </a:rPr>
              <a:t>,</a:t>
            </a:r>
            <a:r>
              <a:rPr kumimoji="0" lang="en-DE" altLang="en-DE" b="0" i="0" u="none" strike="noStrike" cap="none" normalizeH="0" baseline="0" dirty="0">
                <a:ln>
                  <a:noFill/>
                </a:ln>
                <a:effectLst/>
              </a:rPr>
              <a:t> Y</a:t>
            </a:r>
            <a:r>
              <a:rPr kumimoji="0" lang="en-US" altLang="en-DE" b="0" i="0" u="none" strike="noStrike" cap="none" normalizeH="0" baseline="0" dirty="0">
                <a:ln>
                  <a:noFill/>
                </a:ln>
                <a:effectLst/>
              </a:rPr>
              <a:t>.</a:t>
            </a:r>
            <a:r>
              <a:rPr kumimoji="0" lang="en-DE" altLang="en-DE" b="0" i="0" u="none" strike="noStrike" cap="none" normalizeH="0" baseline="0" dirty="0">
                <a:ln>
                  <a:noFill/>
                </a:ln>
                <a:effectLst/>
              </a:rPr>
              <a:t> </a:t>
            </a:r>
            <a:r>
              <a:rPr kumimoji="0" lang="en-DE" altLang="en-DE" b="0" i="0" u="none" strike="noStrike" cap="none" normalizeH="0" baseline="0" dirty="0" err="1">
                <a:ln>
                  <a:noFill/>
                </a:ln>
                <a:effectLst/>
              </a:rPr>
              <a:t>Bengio</a:t>
            </a:r>
            <a:r>
              <a:rPr kumimoji="0" lang="en-US" altLang="en-DE" b="0" i="0" u="none" strike="noStrike" cap="none" normalizeH="0" baseline="0" dirty="0">
                <a:ln>
                  <a:noFill/>
                </a:ln>
                <a:effectLst/>
              </a:rPr>
              <a:t>,</a:t>
            </a:r>
            <a:r>
              <a:rPr kumimoji="0" lang="en-DE" altLang="en-DE" b="0" i="0" u="none" strike="noStrike" cap="none" normalizeH="0" baseline="0" dirty="0">
                <a:ln>
                  <a:noFill/>
                </a:ln>
                <a:effectLst/>
              </a:rPr>
              <a:t> and A</a:t>
            </a:r>
            <a:r>
              <a:rPr kumimoji="0" lang="en-US" altLang="en-DE" b="0" i="0" u="none" strike="noStrike" cap="none" normalizeH="0" baseline="0" dirty="0">
                <a:ln>
                  <a:noFill/>
                </a:ln>
                <a:effectLst/>
              </a:rPr>
              <a:t>.</a:t>
            </a:r>
            <a:r>
              <a:rPr kumimoji="0" lang="en-DE" altLang="en-DE" b="0" i="0" u="none" strike="noStrike" cap="none" normalizeH="0" baseline="0" dirty="0">
                <a:ln>
                  <a:noFill/>
                </a:ln>
                <a:effectLst/>
              </a:rPr>
              <a:t> Courville </a:t>
            </a:r>
            <a:endParaRPr kumimoji="0" lang="en-US" altLang="en-DE" b="0" i="0" u="none" strike="noStrike" cap="none" normalizeH="0" baseline="0" dirty="0">
              <a:ln>
                <a:noFill/>
              </a:ln>
              <a:effectLst/>
            </a:endParaRPr>
          </a:p>
          <a:p>
            <a:pPr lvl="2"/>
            <a:r>
              <a:rPr lang="en-US" altLang="en-DE" dirty="0"/>
              <a:t>Free to download (</a:t>
            </a:r>
            <a:r>
              <a:rPr lang="en-US" dirty="0">
                <a:hlinkClick r:id="rId2"/>
              </a:rPr>
              <a:t>https://www.deeplearningbook.org</a:t>
            </a:r>
            <a:r>
              <a:rPr lang="en-US" dirty="0"/>
              <a:t>)</a:t>
            </a:r>
            <a:endParaRPr kumimoji="0" lang="en-US" altLang="en-DE" b="0" i="0" u="none" strike="noStrike" cap="none" normalizeH="0" baseline="0" dirty="0">
              <a:ln>
                <a:noFill/>
              </a:ln>
              <a:effectLst/>
            </a:endParaRPr>
          </a:p>
          <a:p>
            <a:pPr lvl="1"/>
            <a:r>
              <a:rPr kumimoji="0" lang="en-US" altLang="en-DE" u="none" strike="noStrike" cap="none" normalizeH="0" baseline="0" dirty="0">
                <a:ln>
                  <a:noFill/>
                </a:ln>
              </a:rPr>
              <a:t>Elements of sta</a:t>
            </a:r>
            <a:r>
              <a:rPr lang="en-US" altLang="en-DE" dirty="0"/>
              <a:t>tistical Learning </a:t>
            </a:r>
          </a:p>
          <a:p>
            <a:pPr lvl="2"/>
            <a:r>
              <a:rPr lang="en-US" altLang="en-DE" dirty="0"/>
              <a:t>Authors: T. Hastie, R. </a:t>
            </a:r>
            <a:r>
              <a:rPr lang="en-US" altLang="en-DE" dirty="0" err="1"/>
              <a:t>Tibshirani</a:t>
            </a:r>
            <a:r>
              <a:rPr lang="en-US" altLang="en-DE" dirty="0"/>
              <a:t>, and J. Friedman</a:t>
            </a:r>
          </a:p>
          <a:p>
            <a:pPr lvl="2"/>
            <a:r>
              <a:rPr kumimoji="0" lang="en-US" altLang="en-DE" u="none" strike="noStrike" cap="none" normalizeH="0" baseline="0" dirty="0">
                <a:ln>
                  <a:noFill/>
                </a:ln>
              </a:rPr>
              <a:t>Free to download (</a:t>
            </a:r>
            <a:r>
              <a:rPr lang="en-DE" dirty="0">
                <a:hlinkClick r:id="rId3"/>
              </a:rPr>
              <a:t>https://web.stanford.edu/~hastie/ElemStatLearn/download.html</a:t>
            </a:r>
            <a:r>
              <a:rPr lang="en-US" dirty="0"/>
              <a:t>)</a:t>
            </a:r>
            <a:endParaRPr kumimoji="0" lang="en-US" altLang="en-DE" b="0" i="0" u="none" strike="noStrike" cap="none" normalizeH="0" baseline="0" dirty="0">
              <a:ln>
                <a:noFill/>
              </a:ln>
              <a:effectLst/>
            </a:endParaRPr>
          </a:p>
          <a:p>
            <a:r>
              <a:rPr kumimoji="0" lang="en-US" altLang="en-DE" b="1" u="none" strike="noStrike" cap="none" normalizeH="0" baseline="0" dirty="0">
                <a:ln>
                  <a:noFill/>
                </a:ln>
              </a:rPr>
              <a:t>Courses</a:t>
            </a:r>
            <a:r>
              <a:rPr kumimoji="0" lang="en-US" altLang="en-DE" i="1" u="none" strike="noStrike" cap="none" normalizeH="0" baseline="0" dirty="0">
                <a:ln>
                  <a:noFill/>
                </a:ln>
              </a:rPr>
              <a:t>:</a:t>
            </a:r>
          </a:p>
          <a:p>
            <a:pPr lvl="1"/>
            <a:r>
              <a:rPr lang="en-US" altLang="en-DE" dirty="0"/>
              <a:t>Machine Learning (Coursera</a:t>
            </a:r>
            <a:r>
              <a:rPr lang="en-US" altLang="en-DE" dirty="0">
                <a:solidFill>
                  <a:schemeClr val="tx1"/>
                </a:solidFill>
              </a:rPr>
              <a:t>, </a:t>
            </a:r>
            <a:r>
              <a:rPr lang="en-DE" dirty="0">
                <a:hlinkClick r:id="rId4"/>
              </a:rPr>
              <a:t>https://www.coursera.org/learn/machine-learning/</a:t>
            </a:r>
            <a:r>
              <a:rPr lang="en-US" dirty="0"/>
              <a:t>)</a:t>
            </a:r>
            <a:endParaRPr lang="en-US" altLang="en-DE" dirty="0">
              <a:solidFill>
                <a:schemeClr val="tx1"/>
              </a:solidFill>
            </a:endParaRPr>
          </a:p>
          <a:p>
            <a:pPr lvl="2"/>
            <a:r>
              <a:rPr kumimoji="0" lang="en-US" altLang="en-DE" u="none" strike="noStrike" cap="none" normalizeH="0" baseline="0" dirty="0">
                <a:ln>
                  <a:noFill/>
                </a:ln>
              </a:rPr>
              <a:t>Author: Andrew Ng</a:t>
            </a:r>
          </a:p>
          <a:p>
            <a:pPr lvl="2"/>
            <a:r>
              <a:rPr lang="en-US" altLang="en-DE" dirty="0"/>
              <a:t>Free to audit</a:t>
            </a:r>
          </a:p>
          <a:p>
            <a:pPr lvl="1"/>
            <a:r>
              <a:rPr kumimoji="0" lang="en-US" altLang="en-DE" i="1" u="none" strike="noStrike" cap="none" normalizeH="0" baseline="0" dirty="0">
                <a:ln>
                  <a:noFill/>
                </a:ln>
              </a:rPr>
              <a:t>Introduction to Deep Learning </a:t>
            </a:r>
            <a:r>
              <a:rPr kumimoji="0" lang="en-US" altLang="en-DE" u="none" strike="noStrike" cap="none" normalizeH="0" baseline="0" dirty="0">
                <a:ln>
                  <a:noFill/>
                </a:ln>
              </a:rPr>
              <a:t>(MIT online course) </a:t>
            </a:r>
            <a:r>
              <a:rPr lang="en-US" dirty="0">
                <a:hlinkClick r:id="rId5">
                  <a:extLst>
                    <a:ext uri="{A12FA001-AC4F-418D-AE19-62706E023703}">
                      <ahyp:hlinkClr xmlns:ahyp="http://schemas.microsoft.com/office/drawing/2018/hyperlinkcolor" val="tx"/>
                    </a:ext>
                  </a:extLst>
                </a:hlinkClick>
              </a:rPr>
              <a:t>http://introtodeeplearning.com/</a:t>
            </a:r>
            <a:endParaRPr lang="en-US" dirty="0"/>
          </a:p>
          <a:p>
            <a:pPr lvl="2"/>
            <a:r>
              <a:rPr kumimoji="0" lang="en-US" altLang="en-DE" b="0" i="0" u="none" strike="noStrike" cap="none" normalizeH="0" baseline="0" dirty="0">
                <a:ln>
                  <a:noFill/>
                </a:ln>
                <a:effectLst/>
              </a:rPr>
              <a:t>Authors: A.  </a:t>
            </a:r>
            <a:r>
              <a:rPr kumimoji="0" lang="en-US" altLang="en-DE" b="0" i="0" u="none" strike="noStrike" cap="none" normalizeH="0" baseline="0" dirty="0" err="1">
                <a:ln>
                  <a:noFill/>
                </a:ln>
                <a:effectLst/>
              </a:rPr>
              <a:t>Amini</a:t>
            </a:r>
            <a:r>
              <a:rPr kumimoji="0" lang="en-US" altLang="en-DE" b="0" i="0" u="none" strike="noStrike" cap="none" normalizeH="0" baseline="0" dirty="0">
                <a:ln>
                  <a:noFill/>
                </a:ln>
                <a:effectLst/>
              </a:rPr>
              <a:t>, and A. </a:t>
            </a:r>
            <a:r>
              <a:rPr kumimoji="0" lang="en-US" altLang="en-DE" b="0" i="0" u="none" strike="noStrike" cap="none" normalizeH="0" baseline="0" dirty="0" err="1">
                <a:ln>
                  <a:noFill/>
                </a:ln>
                <a:effectLst/>
              </a:rPr>
              <a:t>Soleimany</a:t>
            </a:r>
            <a:endParaRPr kumimoji="0" lang="en-US" altLang="en-DE" b="0" i="0" u="none" strike="noStrike" cap="none" normalizeH="0" baseline="0" dirty="0">
              <a:ln>
                <a:noFill/>
              </a:ln>
              <a:effectLst/>
            </a:endParaRPr>
          </a:p>
          <a:p>
            <a:pPr lvl="1"/>
            <a:endParaRPr lang="en-US" altLang="en-DE" dirty="0"/>
          </a:p>
          <a:p>
            <a:pPr lvl="1"/>
            <a:endParaRPr kumimoji="0" lang="en-DE" altLang="en-DE" b="0" i="0" u="none" strike="noStrike" cap="none" normalizeH="0" baseline="0" dirty="0">
              <a:ln>
                <a:noFill/>
              </a:ln>
              <a:effectLst/>
            </a:endParaRPr>
          </a:p>
          <a:p>
            <a:endParaRPr lang="en-US" dirty="0"/>
          </a:p>
          <a:p>
            <a:endParaRPr lang="en-DE" dirty="0"/>
          </a:p>
        </p:txBody>
      </p:sp>
      <p:sp>
        <p:nvSpPr>
          <p:cNvPr id="2" name="Slide Number Placeholder 1">
            <a:extLst>
              <a:ext uri="{FF2B5EF4-FFF2-40B4-BE49-F238E27FC236}">
                <a16:creationId xmlns:a16="http://schemas.microsoft.com/office/drawing/2014/main" id="{2FF7ADF0-517E-4FC0-A631-D4E26DF50FFE}"/>
              </a:ext>
            </a:extLst>
          </p:cNvPr>
          <p:cNvSpPr>
            <a:spLocks noGrp="1"/>
          </p:cNvSpPr>
          <p:nvPr>
            <p:ph type="sldNum" sz="quarter" idx="12"/>
          </p:nvPr>
        </p:nvSpPr>
        <p:spPr/>
        <p:txBody>
          <a:bodyPr/>
          <a:lstStyle/>
          <a:p>
            <a:fld id="{3A98EE3D-8CD1-4C3F-BD1C-C98C9596463C}" type="slidenum">
              <a:rPr lang="en-US" smtClean="0"/>
              <a:t>34</a:t>
            </a:fld>
            <a:endParaRPr lang="en-US"/>
          </a:p>
        </p:txBody>
      </p:sp>
    </p:spTree>
    <p:extLst>
      <p:ext uri="{BB962C8B-B14F-4D97-AF65-F5344CB8AC3E}">
        <p14:creationId xmlns:p14="http://schemas.microsoft.com/office/powerpoint/2010/main" val="1721307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E520065-7BCE-44D2-A94F-61AE8C07E1BF}"/>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FAD820CF-E7B8-4456-AA04-C900885CD632}"/>
              </a:ext>
            </a:extLst>
          </p:cNvPr>
          <p:cNvSpPr>
            <a:spLocks noGrp="1"/>
          </p:cNvSpPr>
          <p:nvPr>
            <p:ph type="title"/>
          </p:nvPr>
        </p:nvSpPr>
        <p:spPr/>
        <p:txBody>
          <a:bodyPr/>
          <a:lstStyle/>
          <a:p>
            <a:r>
              <a:rPr lang="en-US" dirty="0"/>
              <a:t>Reviews of Machine Learning applied to Materials Science</a:t>
            </a:r>
            <a:endParaRPr lang="en-DE" dirty="0"/>
          </a:p>
        </p:txBody>
      </p:sp>
      <p:sp>
        <p:nvSpPr>
          <p:cNvPr id="4" name="Content Placeholder 3">
            <a:extLst>
              <a:ext uri="{FF2B5EF4-FFF2-40B4-BE49-F238E27FC236}">
                <a16:creationId xmlns:a16="http://schemas.microsoft.com/office/drawing/2014/main" id="{815497EE-9884-4C6E-A149-4DB85DA56B6B}"/>
              </a:ext>
            </a:extLst>
          </p:cNvPr>
          <p:cNvSpPr>
            <a:spLocks noGrp="1"/>
          </p:cNvSpPr>
          <p:nvPr>
            <p:ph idx="1"/>
          </p:nvPr>
        </p:nvSpPr>
        <p:spPr/>
        <p:txBody>
          <a:bodyPr/>
          <a:lstStyle/>
          <a:p>
            <a:pPr algn="l"/>
            <a:r>
              <a:rPr lang="en-US" sz="1800" b="0" i="0" u="none" strike="noStrike" baseline="0" dirty="0"/>
              <a:t>Schmidt, J., Marques, M. R., Botti, S. &amp; Marques, M. A. Recent advances and applications of machine learning in solid-state materials science. npj </a:t>
            </a:r>
            <a:r>
              <a:rPr lang="en-US" sz="1800" b="0" i="0" u="none" strike="noStrike" baseline="0" dirty="0" err="1"/>
              <a:t>Comput</a:t>
            </a:r>
            <a:r>
              <a:rPr lang="en-US" sz="1800" b="0" i="0" u="none" strike="noStrike" baseline="0" dirty="0"/>
              <a:t>. Mater. 5, 1–36 (2019)</a:t>
            </a:r>
          </a:p>
          <a:p>
            <a:pPr algn="l"/>
            <a:r>
              <a:rPr lang="it-IT" b="0" i="0" u="none" strike="noStrike" dirty="0" err="1">
                <a:effectLst/>
              </a:rPr>
              <a:t>Rohit</a:t>
            </a:r>
            <a:r>
              <a:rPr lang="it-IT" b="0" i="0" u="none" strike="noStrike" dirty="0">
                <a:effectLst/>
              </a:rPr>
              <a:t> </a:t>
            </a:r>
            <a:r>
              <a:rPr lang="it-IT" b="0" i="0" u="none" strike="noStrike" dirty="0" err="1">
                <a:effectLst/>
              </a:rPr>
              <a:t>Batra</a:t>
            </a:r>
            <a:r>
              <a:rPr lang="it-IT" b="0" i="0" dirty="0">
                <a:effectLst/>
              </a:rPr>
              <a:t>, </a:t>
            </a:r>
            <a:r>
              <a:rPr lang="it-IT" b="0" i="0" u="none" strike="noStrike" dirty="0">
                <a:effectLst/>
              </a:rPr>
              <a:t>Le Song</a:t>
            </a:r>
            <a:r>
              <a:rPr lang="it-IT" b="0" i="0" dirty="0">
                <a:effectLst/>
              </a:rPr>
              <a:t> &amp; </a:t>
            </a:r>
            <a:r>
              <a:rPr lang="it-IT" b="0" i="0" u="none" strike="noStrike" dirty="0">
                <a:effectLst/>
              </a:rPr>
              <a:t>Rampi </a:t>
            </a:r>
            <a:r>
              <a:rPr lang="it-IT" b="0" i="0" u="none" strike="noStrike" dirty="0" err="1">
                <a:effectLst/>
              </a:rPr>
              <a:t>Ramprasad</a:t>
            </a:r>
            <a:r>
              <a:rPr lang="it-IT" b="0" i="0" u="none" strike="noStrike" dirty="0">
                <a:effectLst/>
              </a:rPr>
              <a:t>, </a:t>
            </a:r>
            <a:r>
              <a:rPr lang="en-US" i="0" dirty="0">
                <a:effectLst/>
              </a:rPr>
              <a:t>Emerging materials intelligence ecosystems propelled by machine learning, </a:t>
            </a:r>
            <a:r>
              <a:rPr lang="en-US" b="0" i="1" dirty="0">
                <a:effectLst/>
              </a:rPr>
              <a:t>Nat Rev Mater</a:t>
            </a:r>
            <a:r>
              <a:rPr lang="en-US" b="0" i="0" dirty="0">
                <a:effectLst/>
              </a:rPr>
              <a:t> (2020)</a:t>
            </a:r>
            <a:endParaRPr lang="it-IT" i="0" dirty="0">
              <a:effectLst/>
            </a:endParaRPr>
          </a:p>
          <a:p>
            <a:pPr marL="0" indent="0" algn="l">
              <a:buNone/>
            </a:pPr>
            <a:endParaRPr lang="en-US" dirty="0"/>
          </a:p>
          <a:p>
            <a:pPr marL="0" indent="0" algn="l">
              <a:buNone/>
            </a:pPr>
            <a:endParaRPr lang="en-US" dirty="0"/>
          </a:p>
          <a:p>
            <a:pPr algn="l"/>
            <a:r>
              <a:rPr lang="en-US" sz="1800" b="0" i="0" u="none" strike="noStrike" baseline="0" dirty="0"/>
              <a:t>Kalinin, S. V., Sumpter, B. G. &amp; Archibald, R. K. Big–deep–smart data in imaging for guiding materials design. Nat. materials 14, 973–980 (2015).</a:t>
            </a:r>
          </a:p>
          <a:p>
            <a:pPr algn="l"/>
            <a:r>
              <a:rPr lang="en-US" dirty="0"/>
              <a:t>B</a:t>
            </a:r>
            <a:r>
              <a:rPr lang="en-US" sz="1800" b="0" i="0" u="none" strike="noStrike" baseline="0" dirty="0"/>
              <a:t>utler, K. T., Davies, D. W., Cartwright, H., </a:t>
            </a:r>
            <a:r>
              <a:rPr lang="en-US" sz="1800" b="0" i="0" u="none" strike="noStrike" baseline="0" dirty="0" err="1"/>
              <a:t>Isayev</a:t>
            </a:r>
            <a:r>
              <a:rPr lang="en-US" sz="1800" b="0" i="0" u="none" strike="noStrike" baseline="0" dirty="0"/>
              <a:t>, O. &amp; Walsh, A. Machine learning for molecular and materials science, Nat. 559, 547–555 (2018).</a:t>
            </a:r>
          </a:p>
          <a:p>
            <a:pPr algn="l"/>
            <a:r>
              <a:rPr lang="en-US" sz="1800" b="0" i="0" u="none" strike="noStrike" baseline="0" dirty="0"/>
              <a:t>Morgan, D. &amp; Jacobs, R. Opportunities and challenges for machine learning in materials science. </a:t>
            </a:r>
            <a:r>
              <a:rPr lang="en-US" sz="1800" b="0" i="0" u="none" strike="noStrike" baseline="0" dirty="0" err="1"/>
              <a:t>Annu</a:t>
            </a:r>
            <a:r>
              <a:rPr lang="en-US" sz="1800" b="0" i="0" u="none" strike="noStrike" baseline="0" dirty="0"/>
              <a:t>. Rev. Mater. Res. </a:t>
            </a:r>
            <a:r>
              <a:rPr lang="en-DE" sz="1800" b="0" i="0" u="none" strike="noStrike" baseline="0" dirty="0"/>
              <a:t>50 (2020)</a:t>
            </a:r>
            <a:endParaRPr lang="en-US" sz="1800" b="0" i="0" u="none" strike="noStrike" baseline="0" dirty="0"/>
          </a:p>
          <a:p>
            <a:pPr algn="l"/>
            <a:r>
              <a:rPr lang="en-US" sz="1800" b="0" i="0" u="none" strike="noStrike" baseline="0" dirty="0"/>
              <a:t>Wei, J. et al. Machine learning in materials science. </a:t>
            </a:r>
            <a:r>
              <a:rPr lang="en-US" sz="1800" b="0" i="0" u="none" strike="noStrike" baseline="0" dirty="0" err="1"/>
              <a:t>InfoMat</a:t>
            </a:r>
            <a:r>
              <a:rPr lang="en-US" sz="1800" b="0" i="0" u="none" strike="noStrike" baseline="0" dirty="0"/>
              <a:t> 1, 338–358 (2019).</a:t>
            </a:r>
          </a:p>
        </p:txBody>
      </p:sp>
      <p:sp>
        <p:nvSpPr>
          <p:cNvPr id="5" name="Slide Number Placeholder 4">
            <a:extLst>
              <a:ext uri="{FF2B5EF4-FFF2-40B4-BE49-F238E27FC236}">
                <a16:creationId xmlns:a16="http://schemas.microsoft.com/office/drawing/2014/main" id="{F4750B40-0EBA-4BEE-9330-373228AE2659}"/>
              </a:ext>
            </a:extLst>
          </p:cNvPr>
          <p:cNvSpPr>
            <a:spLocks noGrp="1"/>
          </p:cNvSpPr>
          <p:nvPr>
            <p:ph type="sldNum" sz="quarter" idx="12"/>
          </p:nvPr>
        </p:nvSpPr>
        <p:spPr/>
        <p:txBody>
          <a:bodyPr/>
          <a:lstStyle/>
          <a:p>
            <a:fld id="{3A98EE3D-8CD1-4C3F-BD1C-C98C9596463C}" type="slidenum">
              <a:rPr lang="en-US" smtClean="0"/>
              <a:t>35</a:t>
            </a:fld>
            <a:endParaRPr lang="en-US"/>
          </a:p>
        </p:txBody>
      </p:sp>
    </p:spTree>
    <p:extLst>
      <p:ext uri="{BB962C8B-B14F-4D97-AF65-F5344CB8AC3E}">
        <p14:creationId xmlns:p14="http://schemas.microsoft.com/office/powerpoint/2010/main" val="330687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D2C2C1-FC72-410F-888B-01EC90FDA819}"/>
              </a:ext>
            </a:extLst>
          </p:cNvPr>
          <p:cNvSpPr>
            <a:spLocks noGrp="1"/>
          </p:cNvSpPr>
          <p:nvPr>
            <p:ph type="ftr" sz="quarter" idx="11"/>
          </p:nvPr>
        </p:nvSpPr>
        <p:spPr/>
        <p:txBody>
          <a:bodyPr/>
          <a:lstStyle/>
          <a:p>
            <a:pPr algn="l"/>
            <a:r>
              <a:rPr lang="en-US" noProof="0"/>
              <a:t>Data Science for Condensed Matter Physics // Angelo Ziletti, PhD // Oct 2021</a:t>
            </a:r>
          </a:p>
        </p:txBody>
      </p:sp>
      <p:grpSp>
        <p:nvGrpSpPr>
          <p:cNvPr id="37" name="Group 36">
            <a:extLst>
              <a:ext uri="{FF2B5EF4-FFF2-40B4-BE49-F238E27FC236}">
                <a16:creationId xmlns:a16="http://schemas.microsoft.com/office/drawing/2014/main" id="{B1A08E58-9672-4879-BB19-A1829CC4BF56}"/>
              </a:ext>
            </a:extLst>
          </p:cNvPr>
          <p:cNvGrpSpPr/>
          <p:nvPr/>
        </p:nvGrpSpPr>
        <p:grpSpPr>
          <a:xfrm>
            <a:off x="1036194" y="815115"/>
            <a:ext cx="9761507" cy="1144670"/>
            <a:chOff x="1250203" y="1744445"/>
            <a:chExt cx="9225360" cy="899280"/>
          </a:xfrm>
        </p:grpSpPr>
        <p:grpSp>
          <p:nvGrpSpPr>
            <p:cNvPr id="12" name="Group 11">
              <a:extLst>
                <a:ext uri="{FF2B5EF4-FFF2-40B4-BE49-F238E27FC236}">
                  <a16:creationId xmlns:a16="http://schemas.microsoft.com/office/drawing/2014/main" id="{38F15758-2748-4882-AB40-12977E1CDA0F}"/>
                </a:ext>
              </a:extLst>
            </p:cNvPr>
            <p:cNvGrpSpPr/>
            <p:nvPr/>
          </p:nvGrpSpPr>
          <p:grpSpPr>
            <a:xfrm>
              <a:off x="1250203" y="1936685"/>
              <a:ext cx="1690560" cy="707040"/>
              <a:chOff x="1250203" y="1936685"/>
              <a:chExt cx="1690560" cy="707040"/>
            </a:xfrm>
          </p:grpSpPr>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D6D2408-3E9F-430B-BBE7-EDADD0406F7C}"/>
                      </a:ext>
                    </a:extLst>
                  </p14:cNvPr>
                  <p14:cNvContentPartPr/>
                  <p14:nvPr/>
                </p14:nvContentPartPr>
                <p14:xfrm>
                  <a:off x="1250203" y="2079245"/>
                  <a:ext cx="436320" cy="564480"/>
                </p14:xfrm>
              </p:contentPart>
            </mc:Choice>
            <mc:Fallback xmlns="">
              <p:pic>
                <p:nvPicPr>
                  <p:cNvPr id="3" name="Ink 2">
                    <a:extLst>
                      <a:ext uri="{FF2B5EF4-FFF2-40B4-BE49-F238E27FC236}">
                        <a16:creationId xmlns:a16="http://schemas.microsoft.com/office/drawing/2014/main" id="{5D6D2408-3E9F-430B-BBE7-EDADD0406F7C}"/>
                      </a:ext>
                    </a:extLst>
                  </p:cNvPr>
                  <p:cNvPicPr/>
                  <p:nvPr/>
                </p:nvPicPr>
                <p:blipFill>
                  <a:blip r:embed="rId4"/>
                  <a:stretch>
                    <a:fillRect/>
                  </a:stretch>
                </p:blipFill>
                <p:spPr>
                  <a:xfrm>
                    <a:off x="1220276" y="2054358"/>
                    <a:ext cx="495834" cy="6139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02E6623-F45E-45D4-B746-5F0BE810679C}"/>
                      </a:ext>
                    </a:extLst>
                  </p14:cNvPr>
                  <p14:cNvContentPartPr/>
                  <p14:nvPr/>
                </p14:nvContentPartPr>
                <p14:xfrm>
                  <a:off x="1444243" y="2130365"/>
                  <a:ext cx="423000" cy="493920"/>
                </p14:xfrm>
              </p:contentPart>
            </mc:Choice>
            <mc:Fallback xmlns="">
              <p:pic>
                <p:nvPicPr>
                  <p:cNvPr id="4" name="Ink 3">
                    <a:extLst>
                      <a:ext uri="{FF2B5EF4-FFF2-40B4-BE49-F238E27FC236}">
                        <a16:creationId xmlns:a16="http://schemas.microsoft.com/office/drawing/2014/main" id="{702E6623-F45E-45D4-B746-5F0BE810679C}"/>
                      </a:ext>
                    </a:extLst>
                  </p:cNvPr>
                  <p:cNvPicPr/>
                  <p:nvPr/>
                </p:nvPicPr>
                <p:blipFill>
                  <a:blip r:embed="rId6"/>
                  <a:stretch>
                    <a:fillRect/>
                  </a:stretch>
                </p:blipFill>
                <p:spPr>
                  <a:xfrm>
                    <a:off x="1414296" y="2105471"/>
                    <a:ext cx="482894" cy="54342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D4FAE66-A94E-4F53-9B05-54D1D5A36778}"/>
                      </a:ext>
                    </a:extLst>
                  </p14:cNvPr>
                  <p14:cNvContentPartPr/>
                  <p14:nvPr/>
                </p14:nvContentPartPr>
                <p14:xfrm>
                  <a:off x="2026363" y="1936685"/>
                  <a:ext cx="303840" cy="647280"/>
                </p14:xfrm>
              </p:contentPart>
            </mc:Choice>
            <mc:Fallback xmlns="">
              <p:pic>
                <p:nvPicPr>
                  <p:cNvPr id="5" name="Ink 4">
                    <a:extLst>
                      <a:ext uri="{FF2B5EF4-FFF2-40B4-BE49-F238E27FC236}">
                        <a16:creationId xmlns:a16="http://schemas.microsoft.com/office/drawing/2014/main" id="{7D4FAE66-A94E-4F53-9B05-54D1D5A36778}"/>
                      </a:ext>
                    </a:extLst>
                  </p:cNvPr>
                  <p:cNvPicPr/>
                  <p:nvPr/>
                </p:nvPicPr>
                <p:blipFill>
                  <a:blip r:embed="rId8"/>
                  <a:stretch>
                    <a:fillRect/>
                  </a:stretch>
                </p:blipFill>
                <p:spPr>
                  <a:xfrm>
                    <a:off x="1996421" y="1911790"/>
                    <a:ext cx="363723" cy="6967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F8BD444D-36DE-4986-AEA2-C53609CD8B2A}"/>
                      </a:ext>
                    </a:extLst>
                  </p14:cNvPr>
                  <p14:cNvContentPartPr/>
                  <p14:nvPr/>
                </p14:nvContentPartPr>
                <p14:xfrm>
                  <a:off x="2346043" y="1937405"/>
                  <a:ext cx="520560" cy="595440"/>
                </p14:xfrm>
              </p:contentPart>
            </mc:Choice>
            <mc:Fallback xmlns="">
              <p:pic>
                <p:nvPicPr>
                  <p:cNvPr id="6" name="Ink 5">
                    <a:extLst>
                      <a:ext uri="{FF2B5EF4-FFF2-40B4-BE49-F238E27FC236}">
                        <a16:creationId xmlns:a16="http://schemas.microsoft.com/office/drawing/2014/main" id="{F8BD444D-36DE-4986-AEA2-C53609CD8B2A}"/>
                      </a:ext>
                    </a:extLst>
                  </p:cNvPr>
                  <p:cNvPicPr/>
                  <p:nvPr/>
                </p:nvPicPr>
                <p:blipFill>
                  <a:blip r:embed="rId10"/>
                  <a:stretch>
                    <a:fillRect/>
                  </a:stretch>
                </p:blipFill>
                <p:spPr>
                  <a:xfrm>
                    <a:off x="2316102" y="1912512"/>
                    <a:ext cx="580441" cy="64494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a16="http://schemas.microsoft.com/office/drawing/2014/main" id="{41595AFF-8CE8-4DD6-BF3E-77D8C0E250AF}"/>
                      </a:ext>
                    </a:extLst>
                  </p14:cNvPr>
                  <p14:cNvContentPartPr/>
                  <p14:nvPr/>
                </p14:nvContentPartPr>
                <p14:xfrm>
                  <a:off x="2415883" y="2013005"/>
                  <a:ext cx="524880" cy="213840"/>
                </p14:xfrm>
              </p:contentPart>
            </mc:Choice>
            <mc:Fallback xmlns="">
              <p:pic>
                <p:nvPicPr>
                  <p:cNvPr id="7" name="Ink 6">
                    <a:extLst>
                      <a:ext uri="{FF2B5EF4-FFF2-40B4-BE49-F238E27FC236}">
                        <a16:creationId xmlns:a16="http://schemas.microsoft.com/office/drawing/2014/main" id="{41595AFF-8CE8-4DD6-BF3E-77D8C0E250AF}"/>
                      </a:ext>
                    </a:extLst>
                  </p:cNvPr>
                  <p:cNvPicPr/>
                  <p:nvPr/>
                </p:nvPicPr>
                <p:blipFill>
                  <a:blip r:embed="rId12"/>
                  <a:stretch>
                    <a:fillRect/>
                  </a:stretch>
                </p:blipFill>
                <p:spPr>
                  <a:xfrm>
                    <a:off x="2385948" y="1988396"/>
                    <a:ext cx="584409" cy="263340"/>
                  </a:xfrm>
                  <a:prstGeom prst="rect">
                    <a:avLst/>
                  </a:prstGeom>
                </p:spPr>
              </p:pic>
            </mc:Fallback>
          </mc:AlternateContent>
        </p:grpSp>
        <p:grpSp>
          <p:nvGrpSpPr>
            <p:cNvPr id="16" name="Group 15">
              <a:extLst>
                <a:ext uri="{FF2B5EF4-FFF2-40B4-BE49-F238E27FC236}">
                  <a16:creationId xmlns:a16="http://schemas.microsoft.com/office/drawing/2014/main" id="{A29814A8-AB45-4949-8D62-CFEDD1FF1D3E}"/>
                </a:ext>
              </a:extLst>
            </p:cNvPr>
            <p:cNvGrpSpPr/>
            <p:nvPr/>
          </p:nvGrpSpPr>
          <p:grpSpPr>
            <a:xfrm>
              <a:off x="3867043" y="2072765"/>
              <a:ext cx="484200" cy="541080"/>
              <a:chOff x="3867043" y="2072765"/>
              <a:chExt cx="484200" cy="541080"/>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F64FF451-B02C-4E56-8E6A-0D96821F2530}"/>
                      </a:ext>
                    </a:extLst>
                  </p14:cNvPr>
                  <p14:cNvContentPartPr/>
                  <p14:nvPr/>
                </p14:nvContentPartPr>
                <p14:xfrm>
                  <a:off x="3867043" y="2265365"/>
                  <a:ext cx="38160" cy="348480"/>
                </p14:xfrm>
              </p:contentPart>
            </mc:Choice>
            <mc:Fallback xmlns="">
              <p:pic>
                <p:nvPicPr>
                  <p:cNvPr id="13" name="Ink 12">
                    <a:extLst>
                      <a:ext uri="{FF2B5EF4-FFF2-40B4-BE49-F238E27FC236}">
                        <a16:creationId xmlns:a16="http://schemas.microsoft.com/office/drawing/2014/main" id="{F64FF451-B02C-4E56-8E6A-0D96821F2530}"/>
                      </a:ext>
                    </a:extLst>
                  </p:cNvPr>
                  <p:cNvPicPr/>
                  <p:nvPr/>
                </p:nvPicPr>
                <p:blipFill>
                  <a:blip r:embed="rId14"/>
                  <a:stretch>
                    <a:fillRect/>
                  </a:stretch>
                </p:blipFill>
                <p:spPr>
                  <a:xfrm>
                    <a:off x="3837401" y="2240453"/>
                    <a:ext cx="98126" cy="39830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842A644-9C53-4B07-AFCF-70D0FFE6FD72}"/>
                      </a:ext>
                    </a:extLst>
                  </p14:cNvPr>
                  <p14:cNvContentPartPr/>
                  <p14:nvPr/>
                </p14:nvContentPartPr>
                <p14:xfrm>
                  <a:off x="3873163" y="2072765"/>
                  <a:ext cx="5400" cy="10440"/>
                </p14:xfrm>
              </p:contentPart>
            </mc:Choice>
            <mc:Fallback xmlns="">
              <p:pic>
                <p:nvPicPr>
                  <p:cNvPr id="14" name="Ink 13">
                    <a:extLst>
                      <a:ext uri="{FF2B5EF4-FFF2-40B4-BE49-F238E27FC236}">
                        <a16:creationId xmlns:a16="http://schemas.microsoft.com/office/drawing/2014/main" id="{D842A644-9C53-4B07-AFCF-70D0FFE6FD72}"/>
                      </a:ext>
                    </a:extLst>
                  </p:cNvPr>
                  <p:cNvPicPr/>
                  <p:nvPr/>
                </p:nvPicPr>
                <p:blipFill>
                  <a:blip r:embed="rId16"/>
                  <a:stretch>
                    <a:fillRect/>
                  </a:stretch>
                </p:blipFill>
                <p:spPr>
                  <a:xfrm>
                    <a:off x="3841843" y="2047535"/>
                    <a:ext cx="68760" cy="6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13C1F029-529F-4148-980B-BFA299BBF2C4}"/>
                      </a:ext>
                    </a:extLst>
                  </p14:cNvPr>
                  <p14:cNvContentPartPr/>
                  <p14:nvPr/>
                </p14:nvContentPartPr>
                <p14:xfrm>
                  <a:off x="4073683" y="2207045"/>
                  <a:ext cx="277560" cy="374760"/>
                </p14:xfrm>
              </p:contentPart>
            </mc:Choice>
            <mc:Fallback xmlns="">
              <p:pic>
                <p:nvPicPr>
                  <p:cNvPr id="15" name="Ink 14">
                    <a:extLst>
                      <a:ext uri="{FF2B5EF4-FFF2-40B4-BE49-F238E27FC236}">
                        <a16:creationId xmlns:a16="http://schemas.microsoft.com/office/drawing/2014/main" id="{13C1F029-529F-4148-980B-BFA299BBF2C4}"/>
                      </a:ext>
                    </a:extLst>
                  </p:cNvPr>
                  <p:cNvPicPr/>
                  <p:nvPr/>
                </p:nvPicPr>
                <p:blipFill>
                  <a:blip r:embed="rId18"/>
                  <a:stretch>
                    <a:fillRect/>
                  </a:stretch>
                </p:blipFill>
                <p:spPr>
                  <a:xfrm>
                    <a:off x="4043750" y="2182438"/>
                    <a:ext cx="337426" cy="424257"/>
                  </a:xfrm>
                  <a:prstGeom prst="rect">
                    <a:avLst/>
                  </a:prstGeom>
                </p:spPr>
              </p:pic>
            </mc:Fallback>
          </mc:AlternateContent>
        </p:grpSp>
        <p:grpSp>
          <p:nvGrpSpPr>
            <p:cNvPr id="35" name="Group 34">
              <a:extLst>
                <a:ext uri="{FF2B5EF4-FFF2-40B4-BE49-F238E27FC236}">
                  <a16:creationId xmlns:a16="http://schemas.microsoft.com/office/drawing/2014/main" id="{4AFAABE4-3617-44CB-A9A0-79DF43313150}"/>
                </a:ext>
              </a:extLst>
            </p:cNvPr>
            <p:cNvGrpSpPr/>
            <p:nvPr/>
          </p:nvGrpSpPr>
          <p:grpSpPr>
            <a:xfrm>
              <a:off x="5459683" y="1971605"/>
              <a:ext cx="1225080" cy="584640"/>
              <a:chOff x="5459683" y="1971605"/>
              <a:chExt cx="1225080" cy="584640"/>
            </a:xfrm>
          </p:grpSpPr>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5561F2CA-5F62-4347-83BA-EC9AC70D24C5}"/>
                      </a:ext>
                    </a:extLst>
                  </p14:cNvPr>
                  <p14:cNvContentPartPr/>
                  <p14:nvPr/>
                </p14:nvContentPartPr>
                <p14:xfrm>
                  <a:off x="5459683" y="1971605"/>
                  <a:ext cx="346680" cy="584640"/>
                </p14:xfrm>
              </p:contentPart>
            </mc:Choice>
            <mc:Fallback xmlns="">
              <p:pic>
                <p:nvPicPr>
                  <p:cNvPr id="20" name="Ink 19">
                    <a:extLst>
                      <a:ext uri="{FF2B5EF4-FFF2-40B4-BE49-F238E27FC236}">
                        <a16:creationId xmlns:a16="http://schemas.microsoft.com/office/drawing/2014/main" id="{5561F2CA-5F62-4347-83BA-EC9AC70D24C5}"/>
                      </a:ext>
                    </a:extLst>
                  </p:cNvPr>
                  <p:cNvPicPr/>
                  <p:nvPr/>
                </p:nvPicPr>
                <p:blipFill>
                  <a:blip r:embed="rId20"/>
                  <a:stretch>
                    <a:fillRect/>
                  </a:stretch>
                </p:blipFill>
                <p:spPr>
                  <a:xfrm>
                    <a:off x="5429744" y="1946715"/>
                    <a:ext cx="406218" cy="63442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3AE0E02F-0B28-449F-ABD5-9AE3A2F857DB}"/>
                      </a:ext>
                    </a:extLst>
                  </p14:cNvPr>
                  <p14:cNvContentPartPr/>
                  <p14:nvPr/>
                </p14:nvContentPartPr>
                <p14:xfrm>
                  <a:off x="5928403" y="2253125"/>
                  <a:ext cx="253800" cy="274680"/>
                </p14:xfrm>
              </p:contentPart>
            </mc:Choice>
            <mc:Fallback xmlns="">
              <p:pic>
                <p:nvPicPr>
                  <p:cNvPr id="21" name="Ink 20">
                    <a:extLst>
                      <a:ext uri="{FF2B5EF4-FFF2-40B4-BE49-F238E27FC236}">
                        <a16:creationId xmlns:a16="http://schemas.microsoft.com/office/drawing/2014/main" id="{3AE0E02F-0B28-449F-ABD5-9AE3A2F857DB}"/>
                      </a:ext>
                    </a:extLst>
                  </p:cNvPr>
                  <p:cNvPicPr/>
                  <p:nvPr/>
                </p:nvPicPr>
                <p:blipFill>
                  <a:blip r:embed="rId22"/>
                  <a:stretch>
                    <a:fillRect/>
                  </a:stretch>
                </p:blipFill>
                <p:spPr>
                  <a:xfrm>
                    <a:off x="5898804" y="2228231"/>
                    <a:ext cx="313338" cy="32418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79ABB093-B77B-42FD-9F88-87D4A1272587}"/>
                      </a:ext>
                    </a:extLst>
                  </p14:cNvPr>
                  <p14:cNvContentPartPr/>
                  <p14:nvPr/>
                </p14:nvContentPartPr>
                <p14:xfrm>
                  <a:off x="6271483" y="1977725"/>
                  <a:ext cx="36000" cy="512280"/>
                </p14:xfrm>
              </p:contentPart>
            </mc:Choice>
            <mc:Fallback xmlns="">
              <p:pic>
                <p:nvPicPr>
                  <p:cNvPr id="22" name="Ink 21">
                    <a:extLst>
                      <a:ext uri="{FF2B5EF4-FFF2-40B4-BE49-F238E27FC236}">
                        <a16:creationId xmlns:a16="http://schemas.microsoft.com/office/drawing/2014/main" id="{79ABB093-B77B-42FD-9F88-87D4A1272587}"/>
                      </a:ext>
                    </a:extLst>
                  </p:cNvPr>
                  <p:cNvPicPr/>
                  <p:nvPr/>
                </p:nvPicPr>
                <p:blipFill>
                  <a:blip r:embed="rId24"/>
                  <a:stretch>
                    <a:fillRect/>
                  </a:stretch>
                </p:blipFill>
                <p:spPr>
                  <a:xfrm>
                    <a:off x="6241596" y="1952832"/>
                    <a:ext cx="95434" cy="56206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B1CFB206-F97F-49BC-B88F-9568ABBAF186}"/>
                      </a:ext>
                    </a:extLst>
                  </p14:cNvPr>
                  <p14:cNvContentPartPr/>
                  <p14:nvPr/>
                </p14:nvContentPartPr>
                <p14:xfrm>
                  <a:off x="5960803" y="1988885"/>
                  <a:ext cx="550800" cy="189360"/>
                </p14:xfrm>
              </p:contentPart>
            </mc:Choice>
            <mc:Fallback xmlns="">
              <p:pic>
                <p:nvPicPr>
                  <p:cNvPr id="23" name="Ink 22">
                    <a:extLst>
                      <a:ext uri="{FF2B5EF4-FFF2-40B4-BE49-F238E27FC236}">
                        <a16:creationId xmlns:a16="http://schemas.microsoft.com/office/drawing/2014/main" id="{B1CFB206-F97F-49BC-B88F-9568ABBAF186}"/>
                      </a:ext>
                    </a:extLst>
                  </p:cNvPr>
                  <p:cNvPicPr/>
                  <p:nvPr/>
                </p:nvPicPr>
                <p:blipFill>
                  <a:blip r:embed="rId26"/>
                  <a:stretch>
                    <a:fillRect/>
                  </a:stretch>
                </p:blipFill>
                <p:spPr>
                  <a:xfrm>
                    <a:off x="5930865" y="1964014"/>
                    <a:ext cx="610337" cy="2388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C463EBE8-3B70-4723-BF15-159B1AF2D5F4}"/>
                      </a:ext>
                    </a:extLst>
                  </p14:cNvPr>
                  <p14:cNvContentPartPr/>
                  <p14:nvPr/>
                </p14:nvContentPartPr>
                <p14:xfrm>
                  <a:off x="6457243" y="2243045"/>
                  <a:ext cx="227520" cy="288000"/>
                </p14:xfrm>
              </p:contentPart>
            </mc:Choice>
            <mc:Fallback xmlns="">
              <p:pic>
                <p:nvPicPr>
                  <p:cNvPr id="24" name="Ink 23">
                    <a:extLst>
                      <a:ext uri="{FF2B5EF4-FFF2-40B4-BE49-F238E27FC236}">
                        <a16:creationId xmlns:a16="http://schemas.microsoft.com/office/drawing/2014/main" id="{C463EBE8-3B70-4723-BF15-159B1AF2D5F4}"/>
                      </a:ext>
                    </a:extLst>
                  </p:cNvPr>
                  <p:cNvPicPr/>
                  <p:nvPr/>
                </p:nvPicPr>
                <p:blipFill>
                  <a:blip r:embed="rId28"/>
                  <a:stretch>
                    <a:fillRect/>
                  </a:stretch>
                </p:blipFill>
                <p:spPr>
                  <a:xfrm>
                    <a:off x="6427315" y="2218432"/>
                    <a:ext cx="287036" cy="337792"/>
                  </a:xfrm>
                  <a:prstGeom prst="rect">
                    <a:avLst/>
                  </a:prstGeom>
                </p:spPr>
              </p:pic>
            </mc:Fallback>
          </mc:AlternateContent>
        </p:grpSp>
        <p:grpSp>
          <p:nvGrpSpPr>
            <p:cNvPr id="34" name="Group 33">
              <a:extLst>
                <a:ext uri="{FF2B5EF4-FFF2-40B4-BE49-F238E27FC236}">
                  <a16:creationId xmlns:a16="http://schemas.microsoft.com/office/drawing/2014/main" id="{6F4446E3-6CC8-47D8-98A0-4AC0D994E48E}"/>
                </a:ext>
              </a:extLst>
            </p:cNvPr>
            <p:cNvGrpSpPr/>
            <p:nvPr/>
          </p:nvGrpSpPr>
          <p:grpSpPr>
            <a:xfrm>
              <a:off x="7451563" y="2123885"/>
              <a:ext cx="2274480" cy="379800"/>
              <a:chOff x="7451563" y="2123885"/>
              <a:chExt cx="2274480" cy="379800"/>
            </a:xfrm>
          </p:grpSpPr>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1E5CC83B-0C3F-4496-88DD-42859D62109E}"/>
                      </a:ext>
                    </a:extLst>
                  </p14:cNvPr>
                  <p14:cNvContentPartPr/>
                  <p14:nvPr/>
                </p14:nvContentPartPr>
                <p14:xfrm>
                  <a:off x="7451563" y="2123885"/>
                  <a:ext cx="319680" cy="325800"/>
                </p14:xfrm>
              </p:contentPart>
            </mc:Choice>
            <mc:Fallback xmlns="">
              <p:pic>
                <p:nvPicPr>
                  <p:cNvPr id="25" name="Ink 24">
                    <a:extLst>
                      <a:ext uri="{FF2B5EF4-FFF2-40B4-BE49-F238E27FC236}">
                        <a16:creationId xmlns:a16="http://schemas.microsoft.com/office/drawing/2014/main" id="{1E5CC83B-0C3F-4496-88DD-42859D62109E}"/>
                      </a:ext>
                    </a:extLst>
                  </p:cNvPr>
                  <p:cNvPicPr/>
                  <p:nvPr/>
                </p:nvPicPr>
                <p:blipFill>
                  <a:blip r:embed="rId30"/>
                  <a:stretch>
                    <a:fillRect/>
                  </a:stretch>
                </p:blipFill>
                <p:spPr>
                  <a:xfrm>
                    <a:off x="7421604" y="2098976"/>
                    <a:ext cx="379599" cy="375618"/>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4D0F6994-8EFC-464F-BD3D-383C51D4877B}"/>
                      </a:ext>
                    </a:extLst>
                  </p14:cNvPr>
                  <p14:cNvContentPartPr/>
                  <p14:nvPr/>
                </p14:nvContentPartPr>
                <p14:xfrm>
                  <a:off x="7836403" y="2173565"/>
                  <a:ext cx="282600" cy="289440"/>
                </p14:xfrm>
              </p:contentPart>
            </mc:Choice>
            <mc:Fallback xmlns="">
              <p:pic>
                <p:nvPicPr>
                  <p:cNvPr id="26" name="Ink 25">
                    <a:extLst>
                      <a:ext uri="{FF2B5EF4-FFF2-40B4-BE49-F238E27FC236}">
                        <a16:creationId xmlns:a16="http://schemas.microsoft.com/office/drawing/2014/main" id="{4D0F6994-8EFC-464F-BD3D-383C51D4877B}"/>
                      </a:ext>
                    </a:extLst>
                  </p:cNvPr>
                  <p:cNvPicPr/>
                  <p:nvPr/>
                </p:nvPicPr>
                <p:blipFill>
                  <a:blip r:embed="rId32"/>
                  <a:stretch>
                    <a:fillRect/>
                  </a:stretch>
                </p:blipFill>
                <p:spPr>
                  <a:xfrm>
                    <a:off x="7806441" y="2148691"/>
                    <a:ext cx="342184" cy="33890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C88E8D68-7066-49F5-8390-A55B3A362380}"/>
                      </a:ext>
                    </a:extLst>
                  </p14:cNvPr>
                  <p14:cNvContentPartPr/>
                  <p14:nvPr/>
                </p14:nvContentPartPr>
                <p14:xfrm>
                  <a:off x="8220163" y="2265365"/>
                  <a:ext cx="15120" cy="231480"/>
                </p14:xfrm>
              </p:contentPart>
            </mc:Choice>
            <mc:Fallback xmlns="">
              <p:pic>
                <p:nvPicPr>
                  <p:cNvPr id="27" name="Ink 26">
                    <a:extLst>
                      <a:ext uri="{FF2B5EF4-FFF2-40B4-BE49-F238E27FC236}">
                        <a16:creationId xmlns:a16="http://schemas.microsoft.com/office/drawing/2014/main" id="{C88E8D68-7066-49F5-8390-A55B3A362380}"/>
                      </a:ext>
                    </a:extLst>
                  </p:cNvPr>
                  <p:cNvPicPr/>
                  <p:nvPr/>
                </p:nvPicPr>
                <p:blipFill>
                  <a:blip r:embed="rId34"/>
                  <a:stretch>
                    <a:fillRect/>
                  </a:stretch>
                </p:blipFill>
                <p:spPr>
                  <a:xfrm>
                    <a:off x="8189923" y="2240463"/>
                    <a:ext cx="75600" cy="28128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BC65AC66-8DEA-4494-B46B-FEB2B182B87B}"/>
                      </a:ext>
                    </a:extLst>
                  </p14:cNvPr>
                  <p14:cNvContentPartPr/>
                  <p14:nvPr/>
                </p14:nvContentPartPr>
                <p14:xfrm>
                  <a:off x="8225203" y="2130365"/>
                  <a:ext cx="28800" cy="6840"/>
                </p14:xfrm>
              </p:contentPart>
            </mc:Choice>
            <mc:Fallback xmlns="">
              <p:pic>
                <p:nvPicPr>
                  <p:cNvPr id="28" name="Ink 27">
                    <a:extLst>
                      <a:ext uri="{FF2B5EF4-FFF2-40B4-BE49-F238E27FC236}">
                        <a16:creationId xmlns:a16="http://schemas.microsoft.com/office/drawing/2014/main" id="{BC65AC66-8DEA-4494-B46B-FEB2B182B87B}"/>
                      </a:ext>
                    </a:extLst>
                  </p:cNvPr>
                  <p:cNvPicPr/>
                  <p:nvPr/>
                </p:nvPicPr>
                <p:blipFill>
                  <a:blip r:embed="rId36"/>
                  <a:stretch>
                    <a:fillRect/>
                  </a:stretch>
                </p:blipFill>
                <p:spPr>
                  <a:xfrm>
                    <a:off x="8195032" y="2105285"/>
                    <a:ext cx="88800" cy="57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F864FBF1-1BC3-45F3-B2C5-BB2DFA91E3C9}"/>
                      </a:ext>
                    </a:extLst>
                  </p14:cNvPr>
                  <p14:cNvContentPartPr/>
                  <p14:nvPr/>
                </p14:nvContentPartPr>
                <p14:xfrm>
                  <a:off x="8414203" y="2139725"/>
                  <a:ext cx="204480" cy="350640"/>
                </p14:xfrm>
              </p:contentPart>
            </mc:Choice>
            <mc:Fallback xmlns="">
              <p:pic>
                <p:nvPicPr>
                  <p:cNvPr id="29" name="Ink 28">
                    <a:extLst>
                      <a:ext uri="{FF2B5EF4-FFF2-40B4-BE49-F238E27FC236}">
                        <a16:creationId xmlns:a16="http://schemas.microsoft.com/office/drawing/2014/main" id="{F864FBF1-1BC3-45F3-B2C5-BB2DFA91E3C9}"/>
                      </a:ext>
                    </a:extLst>
                  </p:cNvPr>
                  <p:cNvPicPr/>
                  <p:nvPr/>
                </p:nvPicPr>
                <p:blipFill>
                  <a:blip r:embed="rId38"/>
                  <a:stretch>
                    <a:fillRect/>
                  </a:stretch>
                </p:blipFill>
                <p:spPr>
                  <a:xfrm>
                    <a:off x="8384603" y="2114821"/>
                    <a:ext cx="264021" cy="40044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F8D60B80-5CDF-410E-9118-7445EB0D0279}"/>
                      </a:ext>
                    </a:extLst>
                  </p14:cNvPr>
                  <p14:cNvContentPartPr/>
                  <p14:nvPr/>
                </p14:nvContentPartPr>
                <p14:xfrm>
                  <a:off x="8764483" y="2226485"/>
                  <a:ext cx="172440" cy="258120"/>
                </p14:xfrm>
              </p:contentPart>
            </mc:Choice>
            <mc:Fallback xmlns="">
              <p:pic>
                <p:nvPicPr>
                  <p:cNvPr id="30" name="Ink 29">
                    <a:extLst>
                      <a:ext uri="{FF2B5EF4-FFF2-40B4-BE49-F238E27FC236}">
                        <a16:creationId xmlns:a16="http://schemas.microsoft.com/office/drawing/2014/main" id="{F8D60B80-5CDF-410E-9118-7445EB0D0279}"/>
                      </a:ext>
                    </a:extLst>
                  </p:cNvPr>
                  <p:cNvPicPr/>
                  <p:nvPr/>
                </p:nvPicPr>
                <p:blipFill>
                  <a:blip r:embed="rId40"/>
                  <a:stretch>
                    <a:fillRect/>
                  </a:stretch>
                </p:blipFill>
                <p:spPr>
                  <a:xfrm>
                    <a:off x="8734893" y="2201579"/>
                    <a:ext cx="231961" cy="30765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B1BBBFB3-FCAC-4C64-B48B-10A3D9A949D3}"/>
                      </a:ext>
                    </a:extLst>
                  </p14:cNvPr>
                  <p14:cNvContentPartPr/>
                  <p14:nvPr/>
                </p14:nvContentPartPr>
                <p14:xfrm>
                  <a:off x="9111163" y="2159885"/>
                  <a:ext cx="234000" cy="297000"/>
                </p14:xfrm>
              </p:contentPart>
            </mc:Choice>
            <mc:Fallback xmlns="">
              <p:pic>
                <p:nvPicPr>
                  <p:cNvPr id="31" name="Ink 30">
                    <a:extLst>
                      <a:ext uri="{FF2B5EF4-FFF2-40B4-BE49-F238E27FC236}">
                        <a16:creationId xmlns:a16="http://schemas.microsoft.com/office/drawing/2014/main" id="{B1BBBFB3-FCAC-4C64-B48B-10A3D9A949D3}"/>
                      </a:ext>
                    </a:extLst>
                  </p:cNvPr>
                  <p:cNvPicPr/>
                  <p:nvPr/>
                </p:nvPicPr>
                <p:blipFill>
                  <a:blip r:embed="rId42"/>
                  <a:stretch>
                    <a:fillRect/>
                  </a:stretch>
                </p:blipFill>
                <p:spPr>
                  <a:xfrm>
                    <a:off x="9081233" y="2134994"/>
                    <a:ext cx="293520" cy="3465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FBBD0A18-13E4-4D64-9B13-87057CE1E40D}"/>
                      </a:ext>
                    </a:extLst>
                  </p14:cNvPr>
                  <p14:cNvContentPartPr/>
                  <p14:nvPr/>
                </p14:nvContentPartPr>
                <p14:xfrm>
                  <a:off x="9434443" y="2182925"/>
                  <a:ext cx="291600" cy="320760"/>
                </p14:xfrm>
              </p:contentPart>
            </mc:Choice>
            <mc:Fallback xmlns="">
              <p:pic>
                <p:nvPicPr>
                  <p:cNvPr id="32" name="Ink 31">
                    <a:extLst>
                      <a:ext uri="{FF2B5EF4-FFF2-40B4-BE49-F238E27FC236}">
                        <a16:creationId xmlns:a16="http://schemas.microsoft.com/office/drawing/2014/main" id="{FBBD0A18-13E4-4D64-9B13-87057CE1E40D}"/>
                      </a:ext>
                    </a:extLst>
                  </p:cNvPr>
                  <p:cNvPicPr/>
                  <p:nvPr/>
                </p:nvPicPr>
                <p:blipFill>
                  <a:blip r:embed="rId44"/>
                  <a:stretch>
                    <a:fillRect/>
                  </a:stretch>
                </p:blipFill>
                <p:spPr>
                  <a:xfrm>
                    <a:off x="9404500" y="2158034"/>
                    <a:ext cx="351145" cy="3702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FBD67F64-4220-492F-B5DF-0B4B9BE4BD59}"/>
                    </a:ext>
                  </a:extLst>
                </p14:cNvPr>
                <p14:cNvContentPartPr/>
                <p14:nvPr/>
              </p14:nvContentPartPr>
              <p14:xfrm>
                <a:off x="10133203" y="1744445"/>
                <a:ext cx="342360" cy="453600"/>
              </p14:xfrm>
            </p:contentPart>
          </mc:Choice>
          <mc:Fallback xmlns="">
            <p:pic>
              <p:nvPicPr>
                <p:cNvPr id="33" name="Ink 32">
                  <a:extLst>
                    <a:ext uri="{FF2B5EF4-FFF2-40B4-BE49-F238E27FC236}">
                      <a16:creationId xmlns:a16="http://schemas.microsoft.com/office/drawing/2014/main" id="{FBD67F64-4220-492F-B5DF-0B4B9BE4BD59}"/>
                    </a:ext>
                  </a:extLst>
                </p:cNvPr>
                <p:cNvPicPr/>
                <p:nvPr/>
              </p:nvPicPr>
              <p:blipFill>
                <a:blip r:embed="rId46"/>
                <a:stretch>
                  <a:fillRect/>
                </a:stretch>
              </p:blipFill>
              <p:spPr>
                <a:xfrm>
                  <a:off x="10103285" y="1719559"/>
                  <a:ext cx="401857" cy="503089"/>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1B1F31D3-6B22-443F-935E-DF3B4EC91E48}"/>
                    </a:ext>
                  </a:extLst>
                </p14:cNvPr>
                <p14:cNvContentPartPr/>
                <p14:nvPr/>
              </p14:nvContentPartPr>
              <p14:xfrm>
                <a:off x="10271083" y="2416565"/>
                <a:ext cx="26280" cy="22320"/>
              </p14:xfrm>
            </p:contentPart>
          </mc:Choice>
          <mc:Fallback xmlns="">
            <p:pic>
              <p:nvPicPr>
                <p:cNvPr id="36" name="Ink 35">
                  <a:extLst>
                    <a:ext uri="{FF2B5EF4-FFF2-40B4-BE49-F238E27FC236}">
                      <a16:creationId xmlns:a16="http://schemas.microsoft.com/office/drawing/2014/main" id="{1B1F31D3-6B22-443F-935E-DF3B4EC91E48}"/>
                    </a:ext>
                  </a:extLst>
                </p:cNvPr>
                <p:cNvPicPr/>
                <p:nvPr/>
              </p:nvPicPr>
              <p:blipFill>
                <a:blip r:embed="rId48"/>
                <a:stretch>
                  <a:fillRect/>
                </a:stretch>
              </p:blipFill>
              <p:spPr>
                <a:xfrm>
                  <a:off x="10241049" y="2391702"/>
                  <a:ext cx="86007" cy="72046"/>
                </a:xfrm>
                <a:prstGeom prst="rect">
                  <a:avLst/>
                </a:prstGeom>
              </p:spPr>
            </p:pic>
          </mc:Fallback>
        </mc:AlternateContent>
      </p:grpSp>
      <p:sp>
        <p:nvSpPr>
          <p:cNvPr id="8" name="Slide Number Placeholder 7">
            <a:extLst>
              <a:ext uri="{FF2B5EF4-FFF2-40B4-BE49-F238E27FC236}">
                <a16:creationId xmlns:a16="http://schemas.microsoft.com/office/drawing/2014/main" id="{68773DF5-DFC6-4EA1-9AF9-BB6679EF49CD}"/>
              </a:ext>
            </a:extLst>
          </p:cNvPr>
          <p:cNvSpPr>
            <a:spLocks noGrp="1"/>
          </p:cNvSpPr>
          <p:nvPr>
            <p:ph type="sldNum" sz="quarter" idx="12"/>
          </p:nvPr>
        </p:nvSpPr>
        <p:spPr/>
        <p:txBody>
          <a:bodyPr/>
          <a:lstStyle/>
          <a:p>
            <a:fld id="{F603CDE5-C1D8-4EDD-870F-A498BAFA520F}" type="slidenum">
              <a:rPr lang="en-US" noProof="0" smtClean="0"/>
              <a:t>36</a:t>
            </a:fld>
            <a:endParaRPr lang="en-US" noProof="0"/>
          </a:p>
        </p:txBody>
      </p:sp>
    </p:spTree>
    <p:extLst>
      <p:ext uri="{BB962C8B-B14F-4D97-AF65-F5344CB8AC3E}">
        <p14:creationId xmlns:p14="http://schemas.microsoft.com/office/powerpoint/2010/main" val="115688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Placeholder 1">
            <a:extLst>
              <a:ext uri="{FF2B5EF4-FFF2-40B4-BE49-F238E27FC236}">
                <a16:creationId xmlns:a16="http://schemas.microsoft.com/office/drawing/2014/main" id="{B849344E-135E-4DEC-9D15-2C099009E5A7}"/>
              </a:ext>
            </a:extLst>
          </p:cNvPr>
          <p:cNvSpPr>
            <a:spLocks noGrp="1"/>
          </p:cNvSpPr>
          <p:nvPr>
            <p:ph type="body" sz="half" idx="2"/>
          </p:nvPr>
        </p:nvSpPr>
        <p:spPr>
          <a:xfrm>
            <a:off x="8119868" y="5356067"/>
            <a:ext cx="3625595" cy="1000782"/>
          </a:xfrm>
        </p:spPr>
        <p:txBody>
          <a:bodyPr/>
          <a:lstStyle/>
          <a:p>
            <a:r>
              <a:rPr lang="en-US" dirty="0"/>
              <a:t>Source: </a:t>
            </a:r>
            <a:r>
              <a:rPr lang="en-US" dirty="0">
                <a:hlinkClick r:id="rId3"/>
              </a:rPr>
              <a:t>Drew Conway</a:t>
            </a:r>
            <a:endParaRPr lang="en-US" dirty="0"/>
          </a:p>
        </p:txBody>
      </p:sp>
      <p:pic>
        <p:nvPicPr>
          <p:cNvPr id="1026" name="Picture 2">
            <a:extLst>
              <a:ext uri="{FF2B5EF4-FFF2-40B4-BE49-F238E27FC236}">
                <a16:creationId xmlns:a16="http://schemas.microsoft.com/office/drawing/2014/main" id="{19CAE25B-252E-41DF-B00D-A60C436792B2}"/>
              </a:ext>
            </a:extLst>
          </p:cNvPr>
          <p:cNvPicPr>
            <a:picLocks noGrp="1" noChangeAspect="1" noChangeArrowheads="1"/>
          </p:cNvPicPr>
          <p:nvPr>
            <p:ph type="pic" idx="1"/>
          </p:nvPr>
        </p:nvPicPr>
        <p:blipFill rotWithShape="1">
          <a:blip r:embed="rId4">
            <a:extLst>
              <a:ext uri="{28A0092B-C50C-407E-A947-70E740481C1C}">
                <a14:useLocalDpi xmlns:a14="http://schemas.microsoft.com/office/drawing/2010/main" val="0"/>
              </a:ext>
            </a:extLst>
          </a:blip>
          <a:stretch/>
        </p:blipFill>
        <p:spPr bwMode="auto">
          <a:xfrm>
            <a:off x="1150292" y="453642"/>
            <a:ext cx="6181368" cy="590320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71C0427-53EA-4F9A-BC23-47C782F97465}"/>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dirty="0"/>
              <a:t>Data Science for Condensed Matter Physics // Angelo Ziletti, PhD // Oct 2021</a:t>
            </a:r>
          </a:p>
        </p:txBody>
      </p:sp>
      <p:sp>
        <p:nvSpPr>
          <p:cNvPr id="3" name="Title 2">
            <a:extLst>
              <a:ext uri="{FF2B5EF4-FFF2-40B4-BE49-F238E27FC236}">
                <a16:creationId xmlns:a16="http://schemas.microsoft.com/office/drawing/2014/main" id="{D7C934D2-F886-44EE-BCE0-D96D1F9A3802}"/>
              </a:ext>
            </a:extLst>
          </p:cNvPr>
          <p:cNvSpPr>
            <a:spLocks noGrp="1"/>
          </p:cNvSpPr>
          <p:nvPr>
            <p:ph type="title"/>
          </p:nvPr>
        </p:nvSpPr>
        <p:spPr>
          <a:xfrm>
            <a:off x="8119869" y="453642"/>
            <a:ext cx="3625595" cy="4826023"/>
          </a:xfrm>
        </p:spPr>
        <p:txBody>
          <a:bodyPr anchor="ctr">
            <a:normAutofit/>
          </a:bodyPr>
          <a:lstStyle/>
          <a:p>
            <a:br>
              <a:rPr lang="en-US" dirty="0"/>
            </a:br>
            <a:r>
              <a:rPr lang="en-US" dirty="0"/>
              <a:t>The Data Science Venn Diagram</a:t>
            </a:r>
            <a:endParaRPr lang="en-DE" dirty="0"/>
          </a:p>
        </p:txBody>
      </p:sp>
      <p:sp>
        <p:nvSpPr>
          <p:cNvPr id="4" name="Slide Number Placeholder 3">
            <a:extLst>
              <a:ext uri="{FF2B5EF4-FFF2-40B4-BE49-F238E27FC236}">
                <a16:creationId xmlns:a16="http://schemas.microsoft.com/office/drawing/2014/main" id="{5BD1439D-BDB8-46BE-8324-DA799E89CD3F}"/>
              </a:ext>
            </a:extLst>
          </p:cNvPr>
          <p:cNvSpPr>
            <a:spLocks noGrp="1"/>
          </p:cNvSpPr>
          <p:nvPr>
            <p:ph type="sldNum" sz="quarter" idx="12"/>
          </p:nvPr>
        </p:nvSpPr>
        <p:spPr/>
        <p:txBody>
          <a:bodyPr/>
          <a:lstStyle/>
          <a:p>
            <a:fld id="{3A98EE3D-8CD1-4C3F-BD1C-C98C9596463C}" type="slidenum">
              <a:rPr lang="en-US" smtClean="0"/>
              <a:t>37</a:t>
            </a:fld>
            <a:endParaRPr lang="en-US"/>
          </a:p>
        </p:txBody>
      </p:sp>
    </p:spTree>
    <p:extLst>
      <p:ext uri="{BB962C8B-B14F-4D97-AF65-F5344CB8AC3E}">
        <p14:creationId xmlns:p14="http://schemas.microsoft.com/office/powerpoint/2010/main" val="3917903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0D41F1-1349-4560-BDF1-42BF48E28F8B}"/>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6C37CA8A-6A4D-4275-B7F4-F5713C085A61}"/>
              </a:ext>
            </a:extLst>
          </p:cNvPr>
          <p:cNvSpPr>
            <a:spLocks noGrp="1"/>
          </p:cNvSpPr>
          <p:nvPr>
            <p:ph type="title"/>
          </p:nvPr>
        </p:nvSpPr>
        <p:spPr/>
        <p:txBody>
          <a:bodyPr/>
          <a:lstStyle/>
          <a:p>
            <a:r>
              <a:rPr lang="en-US" dirty="0"/>
              <a:t>What is Machine Learning?</a:t>
            </a:r>
            <a:endParaRPr lang="en-DE" dirty="0"/>
          </a:p>
        </p:txBody>
      </p:sp>
      <p:sp>
        <p:nvSpPr>
          <p:cNvPr id="4" name="Content Placeholder 3">
            <a:extLst>
              <a:ext uri="{FF2B5EF4-FFF2-40B4-BE49-F238E27FC236}">
                <a16:creationId xmlns:a16="http://schemas.microsoft.com/office/drawing/2014/main" id="{43DBCA5F-8598-41F9-A551-17AE9D6597A2}"/>
              </a:ext>
            </a:extLst>
          </p:cNvPr>
          <p:cNvSpPr>
            <a:spLocks noGrp="1"/>
          </p:cNvSpPr>
          <p:nvPr>
            <p:ph idx="1"/>
          </p:nvPr>
        </p:nvSpPr>
        <p:spPr/>
        <p:txBody>
          <a:bodyPr/>
          <a:lstStyle/>
          <a:p>
            <a:pPr algn="l"/>
            <a:r>
              <a:rPr lang="en-US" b="0" i="0" dirty="0">
                <a:effectLst/>
              </a:rPr>
              <a:t>Tom Mitchell (1997): </a:t>
            </a:r>
          </a:p>
          <a:p>
            <a:pPr lvl="1"/>
            <a:r>
              <a:rPr lang="en-US" sz="1800" b="0" i="1" dirty="0">
                <a:effectLst/>
              </a:rPr>
              <a:t>A computer program is said to learn from experience E with respect to some class of tasks T and performance measure P, if its performance at tasks in T, as measured by P, improves with experience E</a:t>
            </a:r>
          </a:p>
          <a:p>
            <a:endParaRPr lang="en-US" dirty="0"/>
          </a:p>
          <a:p>
            <a:r>
              <a:rPr lang="en-US" b="1" dirty="0"/>
              <a:t>Given</a:t>
            </a:r>
            <a:r>
              <a:rPr lang="en-US" dirty="0"/>
              <a:t>: </a:t>
            </a:r>
          </a:p>
          <a:p>
            <a:pPr lvl="1"/>
            <a:r>
              <a:rPr lang="en-US" dirty="0"/>
              <a:t>a task T </a:t>
            </a:r>
          </a:p>
          <a:p>
            <a:pPr lvl="1"/>
            <a:r>
              <a:rPr lang="en-US" dirty="0"/>
              <a:t>a performance measure P </a:t>
            </a:r>
          </a:p>
          <a:p>
            <a:pPr lvl="1"/>
            <a:r>
              <a:rPr lang="en-US" dirty="0"/>
              <a:t>some experience E with the task </a:t>
            </a:r>
          </a:p>
          <a:p>
            <a:pPr marL="324000" lvl="1" indent="0">
              <a:buNone/>
            </a:pPr>
            <a:endParaRPr lang="en-US" dirty="0"/>
          </a:p>
          <a:p>
            <a:r>
              <a:rPr lang="en-US" b="1" dirty="0"/>
              <a:t>Goal</a:t>
            </a:r>
            <a:r>
              <a:rPr lang="en-US" dirty="0"/>
              <a:t>:  generalize the experience in a way that allows to improve your performance on the task</a:t>
            </a:r>
            <a:br>
              <a:rPr lang="en-US" dirty="0"/>
            </a:br>
            <a:endParaRPr lang="en-DE" dirty="0"/>
          </a:p>
        </p:txBody>
      </p:sp>
      <p:sp>
        <p:nvSpPr>
          <p:cNvPr id="5" name="Slide Number Placeholder 4">
            <a:extLst>
              <a:ext uri="{FF2B5EF4-FFF2-40B4-BE49-F238E27FC236}">
                <a16:creationId xmlns:a16="http://schemas.microsoft.com/office/drawing/2014/main" id="{6CD1568F-E380-4C4D-9CE3-AB98126BC2F7}"/>
              </a:ext>
            </a:extLst>
          </p:cNvPr>
          <p:cNvSpPr>
            <a:spLocks noGrp="1"/>
          </p:cNvSpPr>
          <p:nvPr>
            <p:ph type="sldNum" sz="quarter" idx="12"/>
          </p:nvPr>
        </p:nvSpPr>
        <p:spPr/>
        <p:txBody>
          <a:bodyPr/>
          <a:lstStyle/>
          <a:p>
            <a:fld id="{3A98EE3D-8CD1-4C3F-BD1C-C98C9596463C}" type="slidenum">
              <a:rPr lang="en-US" smtClean="0"/>
              <a:t>38</a:t>
            </a:fld>
            <a:endParaRPr lang="en-US"/>
          </a:p>
        </p:txBody>
      </p:sp>
    </p:spTree>
    <p:extLst>
      <p:ext uri="{BB962C8B-B14F-4D97-AF65-F5344CB8AC3E}">
        <p14:creationId xmlns:p14="http://schemas.microsoft.com/office/powerpoint/2010/main" val="41142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F1CB65-3358-4DAE-B876-AB9971E6C728}"/>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9791E09E-8194-4C1D-8242-A9ABE49F3AC1}"/>
              </a:ext>
            </a:extLst>
          </p:cNvPr>
          <p:cNvSpPr>
            <a:spLocks noGrp="1"/>
          </p:cNvSpPr>
          <p:nvPr>
            <p:ph type="title"/>
          </p:nvPr>
        </p:nvSpPr>
        <p:spPr/>
        <p:txBody>
          <a:bodyPr/>
          <a:lstStyle/>
          <a:p>
            <a:r>
              <a:rPr lang="en-US" dirty="0"/>
              <a:t>(Main) Types of Machine Learning</a:t>
            </a:r>
            <a:endParaRPr lang="en-DE" dirty="0"/>
          </a:p>
        </p:txBody>
      </p:sp>
      <p:sp>
        <p:nvSpPr>
          <p:cNvPr id="4" name="Content Placeholder 3">
            <a:extLst>
              <a:ext uri="{FF2B5EF4-FFF2-40B4-BE49-F238E27FC236}">
                <a16:creationId xmlns:a16="http://schemas.microsoft.com/office/drawing/2014/main" id="{7B047E9E-E2A9-4152-994A-6398D94551B4}"/>
              </a:ext>
            </a:extLst>
          </p:cNvPr>
          <p:cNvSpPr>
            <a:spLocks noGrp="1"/>
          </p:cNvSpPr>
          <p:nvPr>
            <p:ph idx="1"/>
          </p:nvPr>
        </p:nvSpPr>
        <p:spPr>
          <a:xfrm>
            <a:off x="581192" y="1402200"/>
            <a:ext cx="11029615" cy="5021714"/>
          </a:xfrm>
        </p:spPr>
        <p:txBody>
          <a:bodyPr/>
          <a:lstStyle/>
          <a:p>
            <a:r>
              <a:rPr lang="en-US" b="1" dirty="0"/>
              <a:t>Supervised Learning</a:t>
            </a:r>
            <a:endParaRPr lang="en-US" dirty="0"/>
          </a:p>
          <a:p>
            <a:pPr lvl="1"/>
            <a:r>
              <a:rPr lang="en-US" dirty="0"/>
              <a:t>A teacher provides the value for the target function for all training examples (labeled examples) </a:t>
            </a:r>
          </a:p>
          <a:p>
            <a:pPr lvl="1"/>
            <a:r>
              <a:rPr lang="en-US" dirty="0"/>
              <a:t>Classification (discrete output) , regression (continuous output)</a:t>
            </a:r>
          </a:p>
          <a:p>
            <a:r>
              <a:rPr lang="en-US" b="1" dirty="0"/>
              <a:t>Unsupervised Learning</a:t>
            </a:r>
            <a:endParaRPr lang="en-US" dirty="0"/>
          </a:p>
          <a:p>
            <a:pPr lvl="1"/>
            <a:r>
              <a:rPr lang="en-US" dirty="0"/>
              <a:t>There is no information except the training examples</a:t>
            </a:r>
          </a:p>
          <a:p>
            <a:pPr lvl="1"/>
            <a:r>
              <a:rPr lang="en-US" dirty="0"/>
              <a:t>Clustering, subgroup discovery, association rule discover</a:t>
            </a:r>
          </a:p>
          <a:p>
            <a:r>
              <a:rPr lang="en-US" b="1" dirty="0"/>
              <a:t>Reinforcement Learning</a:t>
            </a:r>
            <a:endParaRPr lang="en-US" dirty="0"/>
          </a:p>
          <a:p>
            <a:pPr lvl="1"/>
            <a:r>
              <a:rPr lang="en-US" dirty="0"/>
              <a:t>A teacher provides feedback about the values of the target function chosen by the learner </a:t>
            </a:r>
          </a:p>
          <a:p>
            <a:r>
              <a:rPr lang="en-US" b="1" dirty="0"/>
              <a:t>Semi-supervised Learning</a:t>
            </a:r>
            <a:endParaRPr lang="en-US" dirty="0"/>
          </a:p>
          <a:p>
            <a:pPr lvl="1"/>
            <a:r>
              <a:rPr lang="en-US" dirty="0"/>
              <a:t>Only a subset of the training examples are labeled (labeling examples is expensive!) </a:t>
            </a:r>
          </a:p>
          <a:p>
            <a:r>
              <a:rPr lang="en-US" b="1" dirty="0"/>
              <a:t>Active Learning</a:t>
            </a:r>
          </a:p>
          <a:p>
            <a:pPr lvl="1"/>
            <a:r>
              <a:rPr lang="en-US" dirty="0"/>
              <a:t>The learner adaptively or interactively collects training examples (aims at needing fewer samples this way)</a:t>
            </a:r>
          </a:p>
        </p:txBody>
      </p:sp>
      <p:sp>
        <p:nvSpPr>
          <p:cNvPr id="5" name="Slide Number Placeholder 4">
            <a:extLst>
              <a:ext uri="{FF2B5EF4-FFF2-40B4-BE49-F238E27FC236}">
                <a16:creationId xmlns:a16="http://schemas.microsoft.com/office/drawing/2014/main" id="{1DFF1D0F-7BEA-4EBB-9D77-DD11EC3EF541}"/>
              </a:ext>
            </a:extLst>
          </p:cNvPr>
          <p:cNvSpPr>
            <a:spLocks noGrp="1"/>
          </p:cNvSpPr>
          <p:nvPr>
            <p:ph type="sldNum" sz="quarter" idx="12"/>
          </p:nvPr>
        </p:nvSpPr>
        <p:spPr/>
        <p:txBody>
          <a:bodyPr/>
          <a:lstStyle/>
          <a:p>
            <a:fld id="{3A98EE3D-8CD1-4C3F-BD1C-C98C9596463C}" type="slidenum">
              <a:rPr lang="en-US" smtClean="0"/>
              <a:t>39</a:t>
            </a:fld>
            <a:endParaRPr lang="en-US"/>
          </a:p>
        </p:txBody>
      </p:sp>
    </p:spTree>
    <p:extLst>
      <p:ext uri="{BB962C8B-B14F-4D97-AF65-F5344CB8AC3E}">
        <p14:creationId xmlns:p14="http://schemas.microsoft.com/office/powerpoint/2010/main" val="308943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4</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pic>
        <p:nvPicPr>
          <p:cNvPr id="4" name="Picture 3" descr="A picture containing food, bread, snack food, close&#10;&#10;Description automatically generated">
            <a:extLst>
              <a:ext uri="{FF2B5EF4-FFF2-40B4-BE49-F238E27FC236}">
                <a16:creationId xmlns:a16="http://schemas.microsoft.com/office/drawing/2014/main" id="{96E73AC4-EA6D-4D7F-A775-05EF570ADE5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037" r="-2" b="-2"/>
          <a:stretch/>
        </p:blipFill>
        <p:spPr>
          <a:xfrm>
            <a:off x="811073" y="806270"/>
            <a:ext cx="4329380" cy="3361722"/>
          </a:xfrm>
          <a:prstGeom prst="rect">
            <a:avLst/>
          </a:prstGeom>
          <a:noFill/>
        </p:spPr>
      </p:pic>
      <p:sp>
        <p:nvSpPr>
          <p:cNvPr id="5" name="TextBox 4">
            <a:extLst>
              <a:ext uri="{FF2B5EF4-FFF2-40B4-BE49-F238E27FC236}">
                <a16:creationId xmlns:a16="http://schemas.microsoft.com/office/drawing/2014/main" id="{4C17BE05-AD6C-4131-92E7-588991F52FB6}"/>
              </a:ext>
            </a:extLst>
          </p:cNvPr>
          <p:cNvSpPr txBox="1"/>
          <p:nvPr/>
        </p:nvSpPr>
        <p:spPr>
          <a:xfrm>
            <a:off x="1549046" y="4167992"/>
            <a:ext cx="3591407" cy="200055"/>
          </a:xfrm>
          <a:prstGeom prst="rect">
            <a:avLst/>
          </a:prstGeom>
          <a:solidFill>
            <a:srgbClr val="000000"/>
          </a:solidFill>
        </p:spPr>
        <p:txBody>
          <a:bodyPr wrap="square" rtlCol="0">
            <a:spAutoFit/>
          </a:bodyPr>
          <a:lstStyle/>
          <a:p>
            <a:pPr algn="r">
              <a:spcAft>
                <a:spcPts val="600"/>
              </a:spcAft>
            </a:pPr>
            <a:r>
              <a:rPr lang="en-DE" sz="700">
                <a:solidFill>
                  <a:srgbClr val="FFFFFF"/>
                </a:solidFill>
                <a:hlinkClick r:id="rId3" tooltip="https://www.angsarap.net/2018/08/15/sourdough-bread/">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DE" sz="700">
              <a:solidFill>
                <a:srgbClr val="FFFFFF"/>
              </a:solidFill>
            </a:endParaRPr>
          </a:p>
        </p:txBody>
      </p:sp>
      <p:sp>
        <p:nvSpPr>
          <p:cNvPr id="7" name="TextBox 6">
            <a:extLst>
              <a:ext uri="{FF2B5EF4-FFF2-40B4-BE49-F238E27FC236}">
                <a16:creationId xmlns:a16="http://schemas.microsoft.com/office/drawing/2014/main" id="{6114261D-2165-4A4E-A94E-3967D5A40736}"/>
              </a:ext>
            </a:extLst>
          </p:cNvPr>
          <p:cNvSpPr txBox="1"/>
          <p:nvPr/>
        </p:nvSpPr>
        <p:spPr>
          <a:xfrm>
            <a:off x="5750319" y="4529801"/>
            <a:ext cx="6097554" cy="1754326"/>
          </a:xfrm>
          <a:prstGeom prst="rect">
            <a:avLst/>
          </a:prstGeom>
          <a:noFill/>
        </p:spPr>
        <p:txBody>
          <a:bodyPr wrap="square">
            <a:spAutoFit/>
          </a:bodyPr>
          <a:lstStyle/>
          <a:p>
            <a:r>
              <a:rPr lang="en-US" b="0" i="0" dirty="0">
                <a:solidFill>
                  <a:srgbClr val="000000"/>
                </a:solidFill>
                <a:effectLst/>
              </a:rPr>
              <a:t>The Bosch Series 8 accent line sensor oven serves up the perfect cakes, roasts, and much more. Baking has never been so easy. No more poking and probing with a skewer — its built-in </a:t>
            </a:r>
            <a:r>
              <a:rPr lang="en-US" b="1" i="0" dirty="0">
                <a:solidFill>
                  <a:srgbClr val="000000"/>
                </a:solidFill>
                <a:effectLst/>
              </a:rPr>
              <a:t>artificial intelligence accurately predicts when a dish is done</a:t>
            </a:r>
            <a:r>
              <a:rPr lang="en-US" b="0" i="0" dirty="0">
                <a:solidFill>
                  <a:srgbClr val="000000"/>
                </a:solidFill>
                <a:effectLst/>
              </a:rPr>
              <a:t>. </a:t>
            </a:r>
          </a:p>
          <a:p>
            <a:pPr algn="r"/>
            <a:r>
              <a:rPr lang="en-US" dirty="0">
                <a:hlinkClick r:id="rId5"/>
              </a:rPr>
              <a:t>Smart Oven with Artificial Intelligence | Bosch Global</a:t>
            </a:r>
            <a:endParaRPr lang="en-DE" dirty="0"/>
          </a:p>
        </p:txBody>
      </p:sp>
      <p:pic>
        <p:nvPicPr>
          <p:cNvPr id="8" name="Picture 7" descr="A picture containing text, person, indoor&#10;&#10;Description automatically generated">
            <a:extLst>
              <a:ext uri="{FF2B5EF4-FFF2-40B4-BE49-F238E27FC236}">
                <a16:creationId xmlns:a16="http://schemas.microsoft.com/office/drawing/2014/main" id="{81EAAEDA-C9B2-4E16-8CEC-8FEEAA1D156F}"/>
              </a:ext>
            </a:extLst>
          </p:cNvPr>
          <p:cNvPicPr>
            <a:picLocks noChangeAspect="1"/>
          </p:cNvPicPr>
          <p:nvPr/>
        </p:nvPicPr>
        <p:blipFill>
          <a:blip r:embed="rId6"/>
          <a:stretch>
            <a:fillRect/>
          </a:stretch>
        </p:blipFill>
        <p:spPr>
          <a:xfrm>
            <a:off x="5806817" y="715419"/>
            <a:ext cx="6041056" cy="3700146"/>
          </a:xfrm>
          <a:prstGeom prst="rect">
            <a:avLst/>
          </a:prstGeom>
          <a:noFill/>
        </p:spPr>
      </p:pic>
    </p:spTree>
    <p:extLst>
      <p:ext uri="{BB962C8B-B14F-4D97-AF65-F5344CB8AC3E}">
        <p14:creationId xmlns:p14="http://schemas.microsoft.com/office/powerpoint/2010/main" val="59758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24BF44-FF86-483D-863B-533CFED2DB99}"/>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6A2BAF2D-4407-428A-B3F9-1DB9AEA732E7}"/>
              </a:ext>
            </a:extLst>
          </p:cNvPr>
          <p:cNvSpPr>
            <a:spLocks noGrp="1"/>
          </p:cNvSpPr>
          <p:nvPr>
            <p:ph type="title"/>
          </p:nvPr>
        </p:nvSpPr>
        <p:spPr/>
        <p:txBody>
          <a:bodyPr/>
          <a:lstStyle/>
          <a:p>
            <a:r>
              <a:rPr lang="en-US" dirty="0"/>
              <a:t>Example1: Supervised Learning in Statistical Physics (Phase transitions)</a:t>
            </a:r>
            <a:endParaRPr lang="en-D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C4F96E5-D32E-4D5C-953B-28CB54077021}"/>
                  </a:ext>
                </a:extLst>
              </p:cNvPr>
              <p:cNvSpPr>
                <a:spLocks noGrp="1"/>
              </p:cNvSpPr>
              <p:nvPr>
                <p:ph idx="1"/>
              </p:nvPr>
            </p:nvSpPr>
            <p:spPr>
              <a:xfrm>
                <a:off x="581192" y="1402200"/>
                <a:ext cx="11029615" cy="5021714"/>
              </a:xfrm>
            </p:spPr>
            <p:txBody>
              <a:bodyPr/>
              <a:lstStyle/>
              <a:p>
                <a:r>
                  <a:rPr lang="en-US" dirty="0">
                    <a:solidFill>
                      <a:schemeClr val="tx1">
                        <a:lumMod val="75000"/>
                        <a:lumOff val="25000"/>
                      </a:schemeClr>
                    </a:solidFill>
                  </a:rPr>
                  <a:t>Goal of these examples: </a:t>
                </a:r>
                <a:r>
                  <a:rPr lang="en-US" b="1" dirty="0">
                    <a:solidFill>
                      <a:schemeClr val="tx1">
                        <a:lumMod val="75000"/>
                        <a:lumOff val="25000"/>
                      </a:schemeClr>
                    </a:solidFill>
                  </a:rPr>
                  <a:t>find</a:t>
                </a:r>
                <a:r>
                  <a:rPr lang="en-US" dirty="0">
                    <a:solidFill>
                      <a:schemeClr val="tx1">
                        <a:lumMod val="75000"/>
                        <a:lumOff val="25000"/>
                      </a:schemeClr>
                    </a:solidFill>
                  </a:rPr>
                  <a:t> the </a:t>
                </a:r>
                <a:r>
                  <a:rPr lang="en-US" b="1" dirty="0">
                    <a:solidFill>
                      <a:schemeClr val="tx1">
                        <a:lumMod val="75000"/>
                        <a:lumOff val="25000"/>
                      </a:schemeClr>
                    </a:solidFill>
                  </a:rPr>
                  <a:t>transition</a:t>
                </a:r>
                <a:r>
                  <a:rPr lang="en-US" dirty="0">
                    <a:solidFill>
                      <a:schemeClr val="tx1">
                        <a:lumMod val="75000"/>
                        <a:lumOff val="25000"/>
                      </a:schemeClr>
                    </a:solidFill>
                  </a:rPr>
                  <a:t> point between two phases (e.g., temperature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smtClean="0">
                            <a:solidFill>
                              <a:schemeClr val="tx1">
                                <a:lumMod val="75000"/>
                                <a:lumOff val="25000"/>
                              </a:schemeClr>
                            </a:solidFill>
                            <a:latin typeface="Cambria Math" panose="02040503050406030204" pitchFamily="18" charset="0"/>
                          </a:rPr>
                          <m:t>𝑇</m:t>
                        </m:r>
                      </m:e>
                      <m:sub>
                        <m:r>
                          <a:rPr lang="en-US" i="1" dirty="0" smtClean="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rPr>
                  <a:t>) </a:t>
                </a:r>
              </a:p>
              <a:p>
                <a:r>
                  <a:rPr lang="en-US" dirty="0">
                    <a:solidFill>
                      <a:schemeClr val="tx1">
                        <a:lumMod val="75000"/>
                        <a:lumOff val="25000"/>
                      </a:schemeClr>
                    </a:solidFill>
                  </a:rPr>
                  <a:t>Given a configuration, to which phase it belongs to? E.g. paramagnetic, ferromagnetic?</a:t>
                </a: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Two examples (of many) of supervised learning in phase transitions </a:t>
                </a:r>
              </a:p>
              <a:p>
                <a:pPr lvl="1"/>
                <a:r>
                  <a:rPr lang="en-US" b="0" i="0" dirty="0">
                    <a:solidFill>
                      <a:schemeClr val="tx1">
                        <a:lumMod val="75000"/>
                        <a:lumOff val="25000"/>
                      </a:schemeClr>
                    </a:solidFill>
                    <a:effectLst/>
                  </a:rPr>
                  <a:t>Carrasquilla</a:t>
                </a:r>
                <a:r>
                  <a:rPr lang="en-US" dirty="0">
                    <a:solidFill>
                      <a:schemeClr val="tx1">
                        <a:lumMod val="75000"/>
                        <a:lumOff val="25000"/>
                      </a:schemeClr>
                    </a:solidFill>
                  </a:rPr>
                  <a:t> &amp;</a:t>
                </a:r>
                <a:r>
                  <a:rPr lang="en-US" b="0" i="0" dirty="0">
                    <a:solidFill>
                      <a:schemeClr val="tx1">
                        <a:lumMod val="75000"/>
                        <a:lumOff val="25000"/>
                      </a:schemeClr>
                    </a:solidFill>
                    <a:effectLst/>
                  </a:rPr>
                  <a:t> Melko, </a:t>
                </a:r>
                <a:r>
                  <a:rPr lang="en-US" b="0" i="0" dirty="0">
                    <a:solidFill>
                      <a:srgbClr val="222222"/>
                    </a:solidFill>
                    <a:effectLst/>
                    <a:hlinkClick r:id="rId2"/>
                  </a:rPr>
                  <a:t>Machine learning phases of matter</a:t>
                </a:r>
                <a:r>
                  <a:rPr lang="en-US" b="0" i="0" dirty="0">
                    <a:solidFill>
                      <a:srgbClr val="222222"/>
                    </a:solidFill>
                    <a:effectLst/>
                  </a:rPr>
                  <a:t>. </a:t>
                </a:r>
                <a:r>
                  <a:rPr lang="en-US" b="0" i="1" dirty="0">
                    <a:effectLst/>
                  </a:rPr>
                  <a:t>Nature Phys</a:t>
                </a:r>
                <a:r>
                  <a:rPr lang="en-US" b="0" i="0" dirty="0">
                    <a:effectLst/>
                  </a:rPr>
                  <a:t> </a:t>
                </a:r>
                <a:r>
                  <a:rPr lang="en-US" b="1" i="0" dirty="0">
                    <a:effectLst/>
                  </a:rPr>
                  <a:t>13, </a:t>
                </a:r>
                <a:r>
                  <a:rPr lang="en-US" b="0" i="0" dirty="0">
                    <a:effectLst/>
                  </a:rPr>
                  <a:t>431–434 (2017)</a:t>
                </a:r>
              </a:p>
              <a:p>
                <a:pPr lvl="1">
                  <a:spcAft>
                    <a:spcPts val="1800"/>
                  </a:spcAft>
                </a:pPr>
                <a:r>
                  <a:rPr lang="en-US" b="0" i="0" dirty="0">
                    <a:effectLst/>
                  </a:rPr>
                  <a:t>van Nieuwenburg, Liu, &amp; Huber. </a:t>
                </a:r>
                <a:r>
                  <a:rPr lang="en-US" b="0" i="0" dirty="0">
                    <a:solidFill>
                      <a:srgbClr val="222222"/>
                    </a:solidFill>
                    <a:effectLst/>
                    <a:hlinkClick r:id="rId3"/>
                  </a:rPr>
                  <a:t>Learning phase transitions by confusion</a:t>
                </a:r>
                <a:r>
                  <a:rPr lang="en-US" b="0" i="0" dirty="0">
                    <a:solidFill>
                      <a:srgbClr val="222222"/>
                    </a:solidFill>
                    <a:effectLst/>
                  </a:rPr>
                  <a:t>.</a:t>
                </a:r>
                <a:r>
                  <a:rPr lang="en-US" b="0" i="0" dirty="0">
                    <a:effectLst/>
                  </a:rPr>
                  <a:t> </a:t>
                </a:r>
                <a:r>
                  <a:rPr lang="en-US" b="0" i="1" dirty="0">
                    <a:effectLst/>
                  </a:rPr>
                  <a:t>Nature Phys</a:t>
                </a:r>
                <a:r>
                  <a:rPr lang="en-US" b="0" i="0" dirty="0">
                    <a:effectLst/>
                  </a:rPr>
                  <a:t> </a:t>
                </a:r>
                <a:r>
                  <a:rPr lang="en-US" b="1" i="0" dirty="0">
                    <a:effectLst/>
                  </a:rPr>
                  <a:t>13, </a:t>
                </a:r>
                <a:r>
                  <a:rPr lang="en-US" b="0" i="0" dirty="0">
                    <a:effectLst/>
                  </a:rPr>
                  <a:t>435–439 (2017)</a:t>
                </a:r>
              </a:p>
              <a:p>
                <a:r>
                  <a:rPr lang="en-US" dirty="0"/>
                  <a:t>Train a neural network (NN) to </a:t>
                </a:r>
                <a:r>
                  <a:rPr lang="en-US" b="1" dirty="0"/>
                  <a:t>distinguish</a:t>
                </a:r>
                <a:r>
                  <a:rPr lang="en-US" dirty="0"/>
                  <a:t> the two </a:t>
                </a:r>
                <a:r>
                  <a:rPr lang="en-US" b="1" dirty="0"/>
                  <a:t>phases </a:t>
                </a:r>
              </a:p>
              <a:p>
                <a:pPr lvl="1"/>
                <a:r>
                  <a:rPr lang="en-US" dirty="0"/>
                  <a:t>Input: </a:t>
                </a:r>
                <a:r>
                  <a:rPr lang="en-US" b="1" dirty="0"/>
                  <a:t>physical</a:t>
                </a:r>
                <a:r>
                  <a:rPr lang="en-US" dirty="0"/>
                  <a:t> </a:t>
                </a:r>
                <a:r>
                  <a:rPr lang="en-US" b="1" dirty="0"/>
                  <a:t>quantities</a:t>
                </a:r>
                <a:r>
                  <a:rPr lang="en-US" dirty="0"/>
                  <a:t> (e.g., spin configurations) and some </a:t>
                </a:r>
                <a:r>
                  <a:rPr lang="en-US" b="1" dirty="0"/>
                  <a:t>labels </a:t>
                </a:r>
                <a:r>
                  <a:rPr lang="en-US" dirty="0"/>
                  <a:t>(specifying the phase)</a:t>
                </a:r>
              </a:p>
              <a:p>
                <a:r>
                  <a:rPr lang="en-US" dirty="0"/>
                  <a:t>After training, use NN to predict phases for unknown structures (test)</a:t>
                </a:r>
              </a:p>
              <a:p>
                <a:endParaRPr lang="en-DE" dirty="0"/>
              </a:p>
            </p:txBody>
          </p:sp>
        </mc:Choice>
        <mc:Fallback xmlns="">
          <p:sp>
            <p:nvSpPr>
              <p:cNvPr id="4" name="Content Placeholder 3">
                <a:extLst>
                  <a:ext uri="{FF2B5EF4-FFF2-40B4-BE49-F238E27FC236}">
                    <a16:creationId xmlns:a16="http://schemas.microsoft.com/office/drawing/2014/main" id="{5C4F96E5-D32E-4D5C-953B-28CB54077021}"/>
                  </a:ext>
                </a:extLst>
              </p:cNvPr>
              <p:cNvSpPr>
                <a:spLocks noGrp="1" noRot="1" noChangeAspect="1" noMove="1" noResize="1" noEditPoints="1" noAdjustHandles="1" noChangeArrowheads="1" noChangeShapeType="1" noTextEdit="1"/>
              </p:cNvSpPr>
              <p:nvPr>
                <p:ph idx="1"/>
              </p:nvPr>
            </p:nvSpPr>
            <p:spPr>
              <a:xfrm>
                <a:off x="581192" y="1402200"/>
                <a:ext cx="11029615" cy="5021714"/>
              </a:xfrm>
              <a:blipFill>
                <a:blip r:embed="rId4"/>
                <a:stretch>
                  <a:fillRect l="-221" t="-607"/>
                </a:stretch>
              </a:blipFill>
            </p:spPr>
            <p:txBody>
              <a:bodyPr/>
              <a:lstStyle/>
              <a:p>
                <a:r>
                  <a:rPr lang="en-DE">
                    <a:noFill/>
                  </a:rPr>
                  <a:t> </a:t>
                </a:r>
              </a:p>
            </p:txBody>
          </p:sp>
        </mc:Fallback>
      </mc:AlternateContent>
      <p:pic>
        <p:nvPicPr>
          <p:cNvPr id="8" name="Picture 7">
            <a:extLst>
              <a:ext uri="{FF2B5EF4-FFF2-40B4-BE49-F238E27FC236}">
                <a16:creationId xmlns:a16="http://schemas.microsoft.com/office/drawing/2014/main" id="{641C91DB-A692-4CAF-9FD6-5DA5BC08205B}"/>
              </a:ext>
            </a:extLst>
          </p:cNvPr>
          <p:cNvPicPr>
            <a:picLocks noChangeAspect="1"/>
          </p:cNvPicPr>
          <p:nvPr/>
        </p:nvPicPr>
        <p:blipFill>
          <a:blip r:embed="rId5"/>
          <a:stretch>
            <a:fillRect/>
          </a:stretch>
        </p:blipFill>
        <p:spPr>
          <a:xfrm>
            <a:off x="1794057" y="2239592"/>
            <a:ext cx="1587470" cy="1440000"/>
          </a:xfrm>
          <a:prstGeom prst="rect">
            <a:avLst/>
          </a:prstGeom>
        </p:spPr>
      </p:pic>
      <p:pic>
        <p:nvPicPr>
          <p:cNvPr id="10" name="Picture 9">
            <a:extLst>
              <a:ext uri="{FF2B5EF4-FFF2-40B4-BE49-F238E27FC236}">
                <a16:creationId xmlns:a16="http://schemas.microsoft.com/office/drawing/2014/main" id="{035EAB42-0660-45D4-ACA5-AB616BFBC228}"/>
              </a:ext>
            </a:extLst>
          </p:cNvPr>
          <p:cNvPicPr>
            <a:picLocks/>
          </p:cNvPicPr>
          <p:nvPr/>
        </p:nvPicPr>
        <p:blipFill rotWithShape="1">
          <a:blip r:embed="rId6"/>
          <a:srcRect r="4279"/>
          <a:stretch/>
        </p:blipFill>
        <p:spPr>
          <a:xfrm>
            <a:off x="3874547" y="2239592"/>
            <a:ext cx="1587470" cy="1440000"/>
          </a:xfrm>
          <a:prstGeom prst="rect">
            <a:avLst/>
          </a:prstGeom>
        </p:spPr>
      </p:pic>
      <p:sp>
        <p:nvSpPr>
          <p:cNvPr id="5" name="Slide Number Placeholder 4">
            <a:extLst>
              <a:ext uri="{FF2B5EF4-FFF2-40B4-BE49-F238E27FC236}">
                <a16:creationId xmlns:a16="http://schemas.microsoft.com/office/drawing/2014/main" id="{83C1009B-93A1-40ED-A1C6-13313DC7F77C}"/>
              </a:ext>
            </a:extLst>
          </p:cNvPr>
          <p:cNvSpPr>
            <a:spLocks noGrp="1"/>
          </p:cNvSpPr>
          <p:nvPr>
            <p:ph type="sldNum" sz="quarter" idx="12"/>
          </p:nvPr>
        </p:nvSpPr>
        <p:spPr/>
        <p:txBody>
          <a:bodyPr/>
          <a:lstStyle/>
          <a:p>
            <a:fld id="{3A98EE3D-8CD1-4C3F-BD1C-C98C9596463C}" type="slidenum">
              <a:rPr lang="en-US" smtClean="0"/>
              <a:t>40</a:t>
            </a:fld>
            <a:endParaRPr lang="en-US"/>
          </a:p>
        </p:txBody>
      </p:sp>
    </p:spTree>
    <p:extLst>
      <p:ext uri="{BB962C8B-B14F-4D97-AF65-F5344CB8AC3E}">
        <p14:creationId xmlns:p14="http://schemas.microsoft.com/office/powerpoint/2010/main" val="88718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0B98CF-3253-4FD5-8D8E-78D69F98BCAB}"/>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Data Science for Condensed Matter Physics // Angelo Ziletti, PhD // Oct 2021</a:t>
            </a:r>
          </a:p>
        </p:txBody>
      </p:sp>
      <p:sp>
        <p:nvSpPr>
          <p:cNvPr id="11" name="Title 2">
            <a:extLst>
              <a:ext uri="{FF2B5EF4-FFF2-40B4-BE49-F238E27FC236}">
                <a16:creationId xmlns:a16="http://schemas.microsoft.com/office/drawing/2014/main" id="{B0E21DE9-FA02-45F4-9231-44E25D46CAE8}"/>
              </a:ext>
            </a:extLst>
          </p:cNvPr>
          <p:cNvSpPr>
            <a:spLocks noGrp="1"/>
          </p:cNvSpPr>
          <p:nvPr>
            <p:ph type="title"/>
          </p:nvPr>
        </p:nvSpPr>
        <p:spPr>
          <a:xfrm>
            <a:off x="581192" y="702156"/>
            <a:ext cx="11029616" cy="530651"/>
          </a:xfrm>
        </p:spPr>
        <p:txBody>
          <a:bodyPr>
            <a:normAutofit fontScale="90000"/>
          </a:bodyPr>
          <a:lstStyle/>
          <a:p>
            <a:r>
              <a:rPr lang="en-US" dirty="0"/>
              <a:t>Example 1: Phase transition in square lattice Ising model [Carrasquilla &amp; Melko]</a:t>
            </a:r>
          </a:p>
        </p:txBody>
      </p:sp>
      <p:pic>
        <p:nvPicPr>
          <p:cNvPr id="6" name="Picture 5">
            <a:extLst>
              <a:ext uri="{FF2B5EF4-FFF2-40B4-BE49-F238E27FC236}">
                <a16:creationId xmlns:a16="http://schemas.microsoft.com/office/drawing/2014/main" id="{9A58E67E-4B03-46F8-9BBF-C06AC9297E78}"/>
              </a:ext>
            </a:extLst>
          </p:cNvPr>
          <p:cNvPicPr>
            <a:picLocks noChangeAspect="1"/>
          </p:cNvPicPr>
          <p:nvPr/>
        </p:nvPicPr>
        <p:blipFill>
          <a:blip r:embed="rId3"/>
          <a:stretch>
            <a:fillRect/>
          </a:stretch>
        </p:blipFill>
        <p:spPr>
          <a:xfrm>
            <a:off x="8261263" y="3340637"/>
            <a:ext cx="3395719" cy="2343046"/>
          </a:xfrm>
          <a:prstGeom prst="rect">
            <a:avLst/>
          </a:prstGeom>
          <a:noFill/>
        </p:spPr>
      </p:pic>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D704D0C8-DC62-4B84-B0D8-979F35E761AD}"/>
                  </a:ext>
                </a:extLst>
              </p:cNvPr>
              <p:cNvSpPr>
                <a:spLocks noGrp="1"/>
              </p:cNvSpPr>
              <p:nvPr>
                <p:ph idx="1"/>
              </p:nvPr>
            </p:nvSpPr>
            <p:spPr>
              <a:xfrm>
                <a:off x="672028" y="1402201"/>
                <a:ext cx="6604261" cy="1905204"/>
              </a:xfrm>
            </p:spPr>
            <p:txBody>
              <a:bodyPr/>
              <a:lstStyle/>
              <a:p>
                <a:r>
                  <a:rPr lang="en-US" dirty="0">
                    <a:solidFill>
                      <a:schemeClr val="tx1">
                        <a:lumMod val="75000"/>
                        <a:lumOff val="25000"/>
                      </a:schemeClr>
                    </a:solidFill>
                  </a:rPr>
                  <a:t>Square-lattice ferromagnetic Ising model:</a:t>
                </a:r>
              </a:p>
              <a:p>
                <a:pPr marL="324000" lvl="1" indent="0">
                  <a:buNone/>
                </a:pPr>
                <a14:m>
                  <m:oMathPara xmlns:m="http://schemas.openxmlformats.org/officeDocument/2006/math">
                    <m:oMathParaPr>
                      <m:jc m:val="centerGroup"/>
                    </m:oMathParaPr>
                    <m:oMath xmlns:m="http://schemas.openxmlformats.org/officeDocument/2006/math">
                      <m:r>
                        <a:rPr lang="en-DE" i="1" smtClean="0">
                          <a:solidFill>
                            <a:schemeClr val="tx1">
                              <a:lumMod val="75000"/>
                              <a:lumOff val="25000"/>
                            </a:schemeClr>
                          </a:solidFill>
                          <a:latin typeface="Cambria Math" panose="02040503050406030204" pitchFamily="18" charset="0"/>
                        </a:rPr>
                        <m:t>𝐻</m:t>
                      </m:r>
                      <m:r>
                        <a:rPr lang="en-DE"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𝐽</m:t>
                      </m:r>
                      <m:nary>
                        <m:naryPr>
                          <m:chr m:val="∑"/>
                          <m:limLoc m:val="undOvr"/>
                          <m:grow m:val="on"/>
                          <m:supHide m:val="on"/>
                          <m:ctrlPr>
                            <a:rPr lang="en-DE" i="1" smtClean="0">
                              <a:solidFill>
                                <a:schemeClr val="tx1">
                                  <a:lumMod val="75000"/>
                                  <a:lumOff val="25000"/>
                                </a:schemeClr>
                              </a:solidFill>
                              <a:latin typeface="Cambria Math" panose="02040503050406030204" pitchFamily="18" charset="0"/>
                            </a:rPr>
                          </m:ctrlPr>
                        </m:naryPr>
                        <m:sub>
                          <m:d>
                            <m:dPr>
                              <m:ctrlPr>
                                <a:rPr lang="en-DE" i="1" smtClean="0">
                                  <a:solidFill>
                                    <a:schemeClr val="tx1">
                                      <a:lumMod val="75000"/>
                                      <a:lumOff val="25000"/>
                                    </a:schemeClr>
                                  </a:solidFill>
                                  <a:latin typeface="Cambria Math" panose="02040503050406030204" pitchFamily="18" charset="0"/>
                                </a:rPr>
                              </m:ctrlPr>
                            </m:dPr>
                            <m:e>
                              <m:r>
                                <a:rPr lang="en-DE" i="1" smtClean="0">
                                  <a:solidFill>
                                    <a:schemeClr val="tx1">
                                      <a:lumMod val="75000"/>
                                      <a:lumOff val="25000"/>
                                    </a:schemeClr>
                                  </a:solidFill>
                                  <a:latin typeface="Cambria Math" panose="02040503050406030204" pitchFamily="18" charset="0"/>
                                </a:rPr>
                                <m:t>𝑖𝑗</m:t>
                              </m:r>
                            </m:e>
                          </m:d>
                        </m:sub>
                        <m:sup/>
                        <m:e>
                          <m:sSubSup>
                            <m:sSubSupPr>
                              <m:ctrlPr>
                                <a:rPr lang="en-DE" i="1" smtClean="0">
                                  <a:solidFill>
                                    <a:schemeClr val="tx1">
                                      <a:lumMod val="75000"/>
                                      <a:lumOff val="25000"/>
                                    </a:schemeClr>
                                  </a:solidFill>
                                  <a:latin typeface="Cambria Math" panose="02040503050406030204" pitchFamily="18" charset="0"/>
                                </a:rPr>
                              </m:ctrlPr>
                            </m:sSubSupPr>
                            <m:e>
                              <m:r>
                                <a:rPr lang="en-DE" i="1" smtClean="0">
                                  <a:solidFill>
                                    <a:schemeClr val="tx1">
                                      <a:lumMod val="75000"/>
                                      <a:lumOff val="25000"/>
                                    </a:schemeClr>
                                  </a:solidFill>
                                  <a:latin typeface="Cambria Math" panose="02040503050406030204" pitchFamily="18" charset="0"/>
                                </a:rPr>
                                <m:t>𝜎</m:t>
                              </m:r>
                            </m:e>
                            <m:sub>
                              <m:r>
                                <a:rPr lang="en-DE" i="1" smtClean="0">
                                  <a:solidFill>
                                    <a:schemeClr val="tx1">
                                      <a:lumMod val="75000"/>
                                      <a:lumOff val="25000"/>
                                    </a:schemeClr>
                                  </a:solidFill>
                                  <a:latin typeface="Cambria Math" panose="02040503050406030204" pitchFamily="18" charset="0"/>
                                </a:rPr>
                                <m:t>𝑖</m:t>
                              </m:r>
                            </m:sub>
                            <m:sup>
                              <m:r>
                                <a:rPr lang="en-DE" i="1" smtClean="0">
                                  <a:solidFill>
                                    <a:schemeClr val="tx1">
                                      <a:lumMod val="75000"/>
                                      <a:lumOff val="25000"/>
                                    </a:schemeClr>
                                  </a:solidFill>
                                  <a:latin typeface="Cambria Math" panose="02040503050406030204" pitchFamily="18" charset="0"/>
                                </a:rPr>
                                <m:t>𝑧</m:t>
                              </m:r>
                            </m:sup>
                          </m:sSubSup>
                          <m:sSubSup>
                            <m:sSubSupPr>
                              <m:ctrlPr>
                                <a:rPr lang="en-DE" i="1">
                                  <a:solidFill>
                                    <a:schemeClr val="tx1">
                                      <a:lumMod val="75000"/>
                                      <a:lumOff val="25000"/>
                                    </a:schemeClr>
                                  </a:solidFill>
                                  <a:latin typeface="Cambria Math" panose="02040503050406030204" pitchFamily="18" charset="0"/>
                                </a:rPr>
                              </m:ctrlPr>
                            </m:sSubSupPr>
                            <m:e>
                              <m:r>
                                <a:rPr lang="en-DE" i="1">
                                  <a:solidFill>
                                    <a:schemeClr val="tx1">
                                      <a:lumMod val="75000"/>
                                      <a:lumOff val="25000"/>
                                    </a:schemeClr>
                                  </a:solidFill>
                                  <a:latin typeface="Cambria Math" panose="02040503050406030204" pitchFamily="18" charset="0"/>
                                </a:rPr>
                                <m:t>𝜎</m:t>
                              </m:r>
                            </m:e>
                            <m:sub>
                              <m:r>
                                <a:rPr lang="en-US" b="0" i="1" smtClean="0">
                                  <a:solidFill>
                                    <a:schemeClr val="tx1">
                                      <a:lumMod val="75000"/>
                                      <a:lumOff val="25000"/>
                                    </a:schemeClr>
                                  </a:solidFill>
                                  <a:latin typeface="Cambria Math" panose="02040503050406030204" pitchFamily="18" charset="0"/>
                                </a:rPr>
                                <m:t>𝑗</m:t>
                              </m:r>
                            </m:sub>
                            <m:sup>
                              <m:r>
                                <a:rPr lang="en-DE" i="1">
                                  <a:solidFill>
                                    <a:schemeClr val="tx1">
                                      <a:lumMod val="75000"/>
                                      <a:lumOff val="25000"/>
                                    </a:schemeClr>
                                  </a:solidFill>
                                  <a:latin typeface="Cambria Math" panose="02040503050406030204" pitchFamily="18" charset="0"/>
                                </a:rPr>
                                <m:t>𝑧</m:t>
                              </m:r>
                            </m:sup>
                          </m:sSubSup>
                        </m:e>
                      </m:nary>
                    </m:oMath>
                  </m:oMathPara>
                </a14:m>
                <a:endParaRPr lang="en-US" b="0" i="0" dirty="0">
                  <a:solidFill>
                    <a:schemeClr val="tx1">
                      <a:lumMod val="75000"/>
                      <a:lumOff val="25000"/>
                    </a:schemeClr>
                  </a:solidFill>
                  <a:effectLst/>
                </a:endParaRPr>
              </a:p>
              <a:p>
                <a:pPr marL="0" indent="0">
                  <a:spcAft>
                    <a:spcPts val="0"/>
                  </a:spcAft>
                  <a:buNone/>
                </a:pPr>
                <a:r>
                  <a:rPr lang="en-US" b="0" dirty="0">
                    <a:solidFill>
                      <a:schemeClr val="tx1">
                        <a:lumMod val="75000"/>
                        <a:lumOff val="25000"/>
                      </a:schemeClr>
                    </a:solidFill>
                  </a:rPr>
                  <a:t>with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𝐽</m:t>
                    </m:r>
                    <m:r>
                      <a:rPr lang="en-US" i="0" smtClean="0">
                        <a:solidFill>
                          <a:schemeClr val="tx1">
                            <a:lumMod val="75000"/>
                            <a:lumOff val="25000"/>
                          </a:schemeClr>
                        </a:solidFill>
                        <a:latin typeface="Cambria Math" panose="02040503050406030204" pitchFamily="18" charset="0"/>
                      </a:rPr>
                      <m:t>=</m:t>
                    </m:r>
                    <m:r>
                      <a:rPr lang="en-US" b="0" i="0" smtClean="0">
                        <a:solidFill>
                          <a:schemeClr val="tx1">
                            <a:lumMod val="75000"/>
                            <a:lumOff val="25000"/>
                          </a:schemeClr>
                        </a:solidFill>
                        <a:latin typeface="Cambria Math" panose="02040503050406030204" pitchFamily="18" charset="0"/>
                      </a:rPr>
                      <m:t>1</m:t>
                    </m:r>
                  </m:oMath>
                </a14:m>
                <a:r>
                  <a:rPr lang="en-US" b="0" i="1" dirty="0">
                    <a:solidFill>
                      <a:schemeClr val="tx1">
                        <a:lumMod val="75000"/>
                        <a:lumOff val="25000"/>
                      </a:schemeClr>
                    </a:solidFill>
                  </a:rPr>
                  <a:t> </a:t>
                </a:r>
                <a:r>
                  <a:rPr lang="en-US" b="0" dirty="0">
                    <a:solidFill>
                      <a:schemeClr val="tx1">
                        <a:lumMod val="75000"/>
                        <a:lumOff val="25000"/>
                      </a:schemeClr>
                    </a:solidFill>
                  </a:rPr>
                  <a:t>and </a:t>
                </a:r>
                <a14:m>
                  <m:oMath xmlns:m="http://schemas.openxmlformats.org/officeDocument/2006/math">
                    <m:sSubSup>
                      <m:sSubSupPr>
                        <m:ctrlPr>
                          <a:rPr lang="en-US" i="1" smtClean="0">
                            <a:solidFill>
                              <a:schemeClr val="tx1">
                                <a:lumMod val="75000"/>
                                <a:lumOff val="25000"/>
                              </a:schemeClr>
                            </a:solidFill>
                            <a:latin typeface="Cambria Math" panose="02040503050406030204" pitchFamily="18" charset="0"/>
                          </a:rPr>
                        </m:ctrlPr>
                      </m:sSubSupPr>
                      <m:e>
                        <m:r>
                          <a:rPr lang="en-US" i="1" smtClean="0">
                            <a:solidFill>
                              <a:schemeClr val="tx1">
                                <a:lumMod val="75000"/>
                                <a:lumOff val="25000"/>
                              </a:schemeClr>
                            </a:solidFill>
                            <a:latin typeface="Cambria Math" panose="02040503050406030204" pitchFamily="18" charset="0"/>
                          </a:rPr>
                          <m:t>𝜎</m:t>
                        </m:r>
                      </m:e>
                      <m:sub>
                        <m:r>
                          <a:rPr lang="en-US" i="1" smtClean="0">
                            <a:solidFill>
                              <a:schemeClr val="tx1">
                                <a:lumMod val="75000"/>
                                <a:lumOff val="25000"/>
                              </a:schemeClr>
                            </a:solidFill>
                            <a:latin typeface="Cambria Math" panose="02040503050406030204" pitchFamily="18" charset="0"/>
                          </a:rPr>
                          <m:t>𝑖</m:t>
                        </m:r>
                      </m:sub>
                      <m:sup>
                        <m:r>
                          <a:rPr lang="en-US" i="1" smtClean="0">
                            <a:solidFill>
                              <a:schemeClr val="tx1">
                                <a:lumMod val="75000"/>
                                <a:lumOff val="25000"/>
                              </a:schemeClr>
                            </a:solidFill>
                            <a:latin typeface="Cambria Math" panose="02040503050406030204" pitchFamily="18" charset="0"/>
                          </a:rPr>
                          <m:t>𝑧</m:t>
                        </m:r>
                      </m:sup>
                    </m:sSubSup>
                    <m:r>
                      <a:rPr lang="en-US" i="0" smtClean="0">
                        <a:solidFill>
                          <a:schemeClr val="tx1">
                            <a:lumMod val="75000"/>
                            <a:lumOff val="25000"/>
                          </a:schemeClr>
                        </a:solidFill>
                        <a:latin typeface="Cambria Math" panose="02040503050406030204" pitchFamily="18" charset="0"/>
                      </a:rPr>
                      <m:t>=±1</m:t>
                    </m:r>
                  </m:oMath>
                </a14:m>
                <a:r>
                  <a:rPr lang="en-US" dirty="0">
                    <a:solidFill>
                      <a:schemeClr val="tx1">
                        <a:lumMod val="75000"/>
                        <a:lumOff val="25000"/>
                      </a:schemeClr>
                    </a:solidFill>
                  </a:rPr>
                  <a:t>;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𝑁</m:t>
                    </m:r>
                  </m:oMath>
                </a14:m>
                <a:r>
                  <a:rPr lang="en-US" dirty="0">
                    <a:solidFill>
                      <a:schemeClr val="tx1">
                        <a:lumMod val="75000"/>
                        <a:lumOff val="25000"/>
                      </a:schemeClr>
                    </a:solidFill>
                  </a:rPr>
                  <a:t> sites, state space </a:t>
                </a:r>
                <a14:m>
                  <m:oMath xmlns:m="http://schemas.openxmlformats.org/officeDocument/2006/math">
                    <m:sSup>
                      <m:sSupPr>
                        <m:ctrlPr>
                          <a:rPr lang="en-US"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panose="02040503050406030204" pitchFamily="18" charset="0"/>
                          </a:rPr>
                          <m:t>2</m:t>
                        </m:r>
                      </m:e>
                      <m:sup>
                        <m:r>
                          <a:rPr lang="en-US" b="0" i="1" smtClean="0">
                            <a:solidFill>
                              <a:schemeClr val="tx1">
                                <a:lumMod val="75000"/>
                                <a:lumOff val="25000"/>
                              </a:schemeClr>
                            </a:solidFill>
                            <a:latin typeface="Cambria Math" panose="02040503050406030204" pitchFamily="18" charset="0"/>
                          </a:rPr>
                          <m:t>𝑁</m:t>
                        </m:r>
                      </m:sup>
                    </m:sSup>
                  </m:oMath>
                </a14:m>
                <a:r>
                  <a:rPr lang="en-US" dirty="0">
                    <a:solidFill>
                      <a:schemeClr val="tx1">
                        <a:lumMod val="75000"/>
                        <a:lumOff val="25000"/>
                      </a:schemeClr>
                    </a:solidFill>
                  </a:rPr>
                  <a:t>, temperature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𝑇</m:t>
                    </m:r>
                  </m:oMath>
                </a14:m>
                <a:endParaRPr lang="en-US" dirty="0">
                  <a:solidFill>
                    <a:schemeClr val="tx1">
                      <a:lumMod val="75000"/>
                      <a:lumOff val="25000"/>
                    </a:schemeClr>
                  </a:solidFill>
                </a:endParaRPr>
              </a:p>
              <a:p>
                <a:pPr marL="0" indent="0">
                  <a:buNone/>
                </a:pPr>
                <a:r>
                  <a:rPr lang="en-US" b="1" dirty="0">
                    <a:solidFill>
                      <a:schemeClr val="tx1">
                        <a:lumMod val="75000"/>
                        <a:lumOff val="25000"/>
                      </a:schemeClr>
                    </a:solidFill>
                  </a:rPr>
                  <a:t>Phase transition </a:t>
                </a:r>
                <a:r>
                  <a:rPr lang="en-US" dirty="0">
                    <a:solidFill>
                      <a:schemeClr val="tx1">
                        <a:lumMod val="75000"/>
                        <a:lumOff val="25000"/>
                      </a:schemeClr>
                    </a:solidFill>
                  </a:rPr>
                  <a:t>at transition temperature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smtClean="0">
                            <a:solidFill>
                              <a:schemeClr val="tx1">
                                <a:lumMod val="75000"/>
                                <a:lumOff val="25000"/>
                              </a:schemeClr>
                            </a:solidFill>
                            <a:latin typeface="Cambria Math" panose="02040503050406030204" pitchFamily="18" charset="0"/>
                          </a:rPr>
                          <m:t>𝑇</m:t>
                        </m:r>
                      </m:e>
                      <m:sub>
                        <m:r>
                          <a:rPr lang="en-US" i="1" dirty="0" smtClean="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rPr>
                  <a:t> [2] </a:t>
                </a:r>
              </a:p>
            </p:txBody>
          </p:sp>
        </mc:Choice>
        <mc:Fallback xmlns="">
          <p:sp>
            <p:nvSpPr>
              <p:cNvPr id="10" name="Content Placeholder 3">
                <a:extLst>
                  <a:ext uri="{FF2B5EF4-FFF2-40B4-BE49-F238E27FC236}">
                    <a16:creationId xmlns:a16="http://schemas.microsoft.com/office/drawing/2014/main" id="{D704D0C8-DC62-4B84-B0D8-979F35E761AD}"/>
                  </a:ext>
                </a:extLst>
              </p:cNvPr>
              <p:cNvSpPr>
                <a:spLocks noGrp="1" noRot="1" noChangeAspect="1" noMove="1" noResize="1" noEditPoints="1" noAdjustHandles="1" noChangeArrowheads="1" noChangeShapeType="1" noTextEdit="1"/>
              </p:cNvSpPr>
              <p:nvPr>
                <p:ph idx="1"/>
              </p:nvPr>
            </p:nvSpPr>
            <p:spPr>
              <a:xfrm>
                <a:off x="672028" y="1402201"/>
                <a:ext cx="6604261" cy="1905204"/>
              </a:xfrm>
              <a:blipFill>
                <a:blip r:embed="rId4"/>
                <a:stretch>
                  <a:fillRect l="-738" t="-1597"/>
                </a:stretch>
              </a:blipFill>
            </p:spPr>
            <p:txBody>
              <a:bodyPr/>
              <a:lstStyle/>
              <a:p>
                <a:r>
                  <a:rPr lang="en-DE">
                    <a:noFill/>
                  </a:rPr>
                  <a:t> </a:t>
                </a:r>
              </a:p>
            </p:txBody>
          </p:sp>
        </mc:Fallback>
      </mc:AlternateContent>
      <p:sp>
        <p:nvSpPr>
          <p:cNvPr id="12" name="TextBox 11">
            <a:extLst>
              <a:ext uri="{FF2B5EF4-FFF2-40B4-BE49-F238E27FC236}">
                <a16:creationId xmlns:a16="http://schemas.microsoft.com/office/drawing/2014/main" id="{F1D827C5-A4C6-4100-964D-F3F44DCFD8B0}"/>
              </a:ext>
            </a:extLst>
          </p:cNvPr>
          <p:cNvSpPr txBox="1"/>
          <p:nvPr/>
        </p:nvSpPr>
        <p:spPr>
          <a:xfrm>
            <a:off x="355101" y="6114913"/>
            <a:ext cx="11488700" cy="307777"/>
          </a:xfrm>
          <a:prstGeom prst="rect">
            <a:avLst/>
          </a:prstGeom>
          <a:noFill/>
        </p:spPr>
        <p:txBody>
          <a:bodyPr wrap="square">
            <a:spAutoFit/>
          </a:bodyPr>
          <a:lstStyle/>
          <a:p>
            <a:r>
              <a:rPr lang="en-US" sz="1400" dirty="0"/>
              <a:t>[1] </a:t>
            </a:r>
            <a:r>
              <a:rPr lang="en-US" sz="1400" b="0" i="0" dirty="0">
                <a:solidFill>
                  <a:srgbClr val="222222"/>
                </a:solidFill>
                <a:effectLst/>
              </a:rPr>
              <a:t>Carrasquilla</a:t>
            </a:r>
            <a:r>
              <a:rPr lang="en-US" sz="1400" dirty="0">
                <a:solidFill>
                  <a:srgbClr val="222222"/>
                </a:solidFill>
              </a:rPr>
              <a:t> and</a:t>
            </a:r>
            <a:r>
              <a:rPr lang="en-US" sz="1400" b="0" i="0" dirty="0">
                <a:solidFill>
                  <a:srgbClr val="222222"/>
                </a:solidFill>
                <a:effectLst/>
              </a:rPr>
              <a:t> Melko, </a:t>
            </a:r>
            <a:r>
              <a:rPr lang="en-US" sz="1400" b="0" i="0" dirty="0">
                <a:solidFill>
                  <a:srgbClr val="222222"/>
                </a:solidFill>
                <a:effectLst/>
                <a:hlinkClick r:id="rId5"/>
              </a:rPr>
              <a:t>Machine learning phases of matter</a:t>
            </a:r>
            <a:r>
              <a:rPr lang="en-US" sz="1400" b="0" i="0" dirty="0">
                <a:solidFill>
                  <a:srgbClr val="222222"/>
                </a:solidFill>
                <a:effectLst/>
              </a:rPr>
              <a:t>. </a:t>
            </a:r>
            <a:r>
              <a:rPr lang="en-US" sz="1400" b="0" i="1" dirty="0">
                <a:solidFill>
                  <a:srgbClr val="222222"/>
                </a:solidFill>
                <a:effectLst/>
              </a:rPr>
              <a:t>Nature Phys</a:t>
            </a:r>
            <a:r>
              <a:rPr lang="en-US" sz="1400" b="0" i="0" dirty="0">
                <a:solidFill>
                  <a:srgbClr val="222222"/>
                </a:solidFill>
                <a:effectLst/>
              </a:rPr>
              <a:t> </a:t>
            </a:r>
            <a:r>
              <a:rPr lang="en-US" sz="1400" b="1" i="0" dirty="0">
                <a:solidFill>
                  <a:srgbClr val="222222"/>
                </a:solidFill>
                <a:effectLst/>
              </a:rPr>
              <a:t>13, </a:t>
            </a:r>
            <a:r>
              <a:rPr lang="en-US" sz="1400" b="0" i="0" dirty="0">
                <a:solidFill>
                  <a:srgbClr val="222222"/>
                </a:solidFill>
                <a:effectLst/>
              </a:rPr>
              <a:t>431-434 (2017) </a:t>
            </a:r>
            <a:r>
              <a:rPr lang="en-US" sz="1400" dirty="0"/>
              <a:t>[2] Onsager, Phys. Rev. 65, 117–149 (1944).</a:t>
            </a:r>
          </a:p>
        </p:txBody>
      </p:sp>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7956EC66-4A69-48EF-8707-436D273E0674}"/>
                  </a:ext>
                </a:extLst>
              </p:cNvPr>
              <p:cNvSpPr txBox="1">
                <a:spLocks/>
              </p:cNvSpPr>
              <p:nvPr/>
            </p:nvSpPr>
            <p:spPr>
              <a:xfrm>
                <a:off x="638784" y="3254371"/>
                <a:ext cx="7337930" cy="2637047"/>
              </a:xfrm>
              <a:prstGeom prst="rect">
                <a:avLst/>
              </a:prstGeom>
            </p:spPr>
            <p:txBody>
              <a:bodyPr vert="horz" lIns="91440" tIns="45720" rIns="91440" bIns="45720" rtlCol="0" anchor="t" anchorCtr="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chemeClr val="tx1">
                        <a:lumMod val="75000"/>
                        <a:lumOff val="25000"/>
                      </a:schemeClr>
                    </a:solidFill>
                  </a:rPr>
                  <a:t>Supervised learning procedure (standard in ML): </a:t>
                </a:r>
              </a:p>
              <a:p>
                <a:pPr lvl="1"/>
                <a:r>
                  <a:rPr lang="en-US" dirty="0">
                    <a:solidFill>
                      <a:schemeClr val="tx1">
                        <a:lumMod val="75000"/>
                        <a:lumOff val="25000"/>
                      </a:schemeClr>
                    </a:solidFill>
                  </a:rPr>
                  <a:t>generate spin configurations below and above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smtClean="0">
                            <a:solidFill>
                              <a:schemeClr val="tx1">
                                <a:lumMod val="75000"/>
                                <a:lumOff val="25000"/>
                              </a:schemeClr>
                            </a:solidFill>
                            <a:latin typeface="Cambria Math" panose="02040503050406030204" pitchFamily="18" charset="0"/>
                          </a:rPr>
                          <m:t>𝑇</m:t>
                        </m:r>
                      </m:e>
                      <m:sub>
                        <m:r>
                          <a:rPr lang="en-US" i="1" dirty="0" smtClean="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rPr>
                  <a:t> via standard Monte Carlo techniques</a:t>
                </a:r>
              </a:p>
              <a:p>
                <a:pPr lvl="1"/>
                <a:r>
                  <a:rPr lang="en-US" dirty="0">
                    <a:solidFill>
                      <a:schemeClr val="tx1">
                        <a:lumMod val="75000"/>
                        <a:lumOff val="25000"/>
                      </a:schemeClr>
                    </a:solidFill>
                  </a:rPr>
                  <a:t>for each configuration define a label: below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smtClean="0">
                            <a:solidFill>
                              <a:schemeClr val="tx1">
                                <a:lumMod val="75000"/>
                                <a:lumOff val="25000"/>
                              </a:schemeClr>
                            </a:solidFill>
                            <a:latin typeface="Cambria Math" panose="02040503050406030204" pitchFamily="18" charset="0"/>
                          </a:rPr>
                          <m:t>𝑇</m:t>
                        </m:r>
                      </m:e>
                      <m:sub>
                        <m:r>
                          <a:rPr lang="en-US" i="1" dirty="0" smtClean="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rPr>
                  <a:t> or above </a:t>
                </a:r>
                <a14:m>
                  <m:oMath xmlns:m="http://schemas.openxmlformats.org/officeDocument/2006/math">
                    <m:sSub>
                      <m:sSubPr>
                        <m:ctrlPr>
                          <a:rPr lang="en-US" i="1" dirty="0">
                            <a:solidFill>
                              <a:schemeClr val="tx1">
                                <a:lumMod val="75000"/>
                                <a:lumOff val="25000"/>
                              </a:schemeClr>
                            </a:solidFill>
                            <a:latin typeface="Cambria Math" panose="02040503050406030204" pitchFamily="18" charset="0"/>
                          </a:rPr>
                        </m:ctrlPr>
                      </m:sSubPr>
                      <m:e>
                        <m:r>
                          <a:rPr lang="en-US" i="1" dirty="0">
                            <a:solidFill>
                              <a:schemeClr val="tx1">
                                <a:lumMod val="75000"/>
                                <a:lumOff val="25000"/>
                              </a:schemeClr>
                            </a:solidFill>
                            <a:latin typeface="Cambria Math" panose="02040503050406030204" pitchFamily="18" charset="0"/>
                          </a:rPr>
                          <m:t>𝑇</m:t>
                        </m:r>
                      </m:e>
                      <m:sub>
                        <m:r>
                          <a:rPr lang="en-US" i="1" dirty="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rPr>
                  <a:t> </a:t>
                </a:r>
              </a:p>
              <a:p>
                <a:pPr lvl="1"/>
                <a:r>
                  <a:rPr lang="en-US" dirty="0">
                    <a:solidFill>
                      <a:schemeClr val="tx1">
                        <a:lumMod val="75000"/>
                        <a:lumOff val="25000"/>
                      </a:schemeClr>
                    </a:solidFill>
                  </a:rPr>
                  <a:t>train neural network with </a:t>
                </a:r>
                <a14:m>
                  <m:oMath xmlns:m="http://schemas.openxmlformats.org/officeDocument/2006/math">
                    <m:sSup>
                      <m:sSupPr>
                        <m:ctrlPr>
                          <a:rPr lang="en-US" i="1">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panose="02040503050406030204" pitchFamily="18" charset="0"/>
                          </a:rPr>
                          <m:t>𝑁</m:t>
                        </m:r>
                      </m:e>
                      <m:sup>
                        <m:r>
                          <a:rPr lang="en-US" b="0" i="1" smtClean="0">
                            <a:solidFill>
                              <a:schemeClr val="tx1">
                                <a:lumMod val="75000"/>
                                <a:lumOff val="25000"/>
                              </a:schemeClr>
                            </a:solidFill>
                            <a:latin typeface="Cambria Math" panose="02040503050406030204" pitchFamily="18" charset="0"/>
                          </a:rPr>
                          <m:t>2</m:t>
                        </m:r>
                      </m:sup>
                    </m:sSup>
                  </m:oMath>
                </a14:m>
                <a:r>
                  <a:rPr lang="en-US" dirty="0">
                    <a:solidFill>
                      <a:schemeClr val="tx1">
                        <a:lumMod val="75000"/>
                        <a:lumOff val="25000"/>
                      </a:schemeClr>
                    </a:solidFill>
                  </a:rPr>
                  <a:t> neurons: for each input spin configuration, predict the probability of being above or below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a:solidFill>
                              <a:schemeClr val="tx1">
                                <a:lumMod val="75000"/>
                                <a:lumOff val="25000"/>
                              </a:schemeClr>
                            </a:solidFill>
                            <a:latin typeface="Cambria Math" panose="02040503050406030204" pitchFamily="18" charset="0"/>
                          </a:rPr>
                          <m:t>𝑇</m:t>
                        </m:r>
                      </m:e>
                      <m:sub>
                        <m:r>
                          <a:rPr lang="en-US" i="1" dirty="0">
                            <a:solidFill>
                              <a:schemeClr val="tx1">
                                <a:lumMod val="75000"/>
                                <a:lumOff val="25000"/>
                              </a:schemeClr>
                            </a:solidFill>
                            <a:latin typeface="Cambria Math" panose="02040503050406030204" pitchFamily="18" charset="0"/>
                          </a:rPr>
                          <m:t>𝐶</m:t>
                        </m:r>
                      </m:sub>
                    </m:sSub>
                  </m:oMath>
                </a14:m>
                <a:endParaRPr lang="en-US" dirty="0">
                  <a:solidFill>
                    <a:schemeClr val="tx1">
                      <a:lumMod val="75000"/>
                      <a:lumOff val="25000"/>
                    </a:schemeClr>
                  </a:solidFill>
                </a:endParaRPr>
              </a:p>
              <a:p>
                <a:pPr lvl="1"/>
                <a:r>
                  <a:rPr lang="en-US" dirty="0">
                    <a:solidFill>
                      <a:schemeClr val="tx1">
                        <a:lumMod val="75000"/>
                        <a:lumOff val="25000"/>
                      </a:schemeClr>
                    </a:solidFill>
                  </a:rPr>
                  <a:t>test the model on previously unseen spin configurations </a:t>
                </a:r>
                <a:r>
                  <a:rPr lang="en-US" dirty="0">
                    <a:solidFill>
                      <a:schemeClr val="tx1">
                        <a:lumMod val="75000"/>
                        <a:lumOff val="25000"/>
                      </a:schemeClr>
                    </a:solidFill>
                    <a:sym typeface="Wingdings" panose="05000000000000000000" pitchFamily="2" charset="2"/>
                  </a:rPr>
                  <a:t> </a:t>
                </a:r>
                <a14:m>
                  <m:oMath xmlns:m="http://schemas.openxmlformats.org/officeDocument/2006/math">
                    <m:sSub>
                      <m:sSubPr>
                        <m:ctrlPr>
                          <a:rPr lang="en-US" i="1" dirty="0" smtClean="0">
                            <a:solidFill>
                              <a:schemeClr val="tx1">
                                <a:lumMod val="75000"/>
                                <a:lumOff val="25000"/>
                              </a:schemeClr>
                            </a:solidFill>
                            <a:latin typeface="Cambria Math" panose="02040503050406030204" pitchFamily="18" charset="0"/>
                          </a:rPr>
                        </m:ctrlPr>
                      </m:sSubPr>
                      <m:e>
                        <m:r>
                          <a:rPr lang="en-US" i="1" dirty="0">
                            <a:solidFill>
                              <a:schemeClr val="tx1">
                                <a:lumMod val="75000"/>
                                <a:lumOff val="25000"/>
                              </a:schemeClr>
                            </a:solidFill>
                            <a:latin typeface="Cambria Math" panose="02040503050406030204" pitchFamily="18" charset="0"/>
                          </a:rPr>
                          <m:t>𝑇</m:t>
                        </m:r>
                      </m:e>
                      <m:sub>
                        <m:r>
                          <a:rPr lang="en-US" i="1" dirty="0">
                            <a:solidFill>
                              <a:schemeClr val="tx1">
                                <a:lumMod val="75000"/>
                                <a:lumOff val="25000"/>
                              </a:schemeClr>
                            </a:solidFill>
                            <a:latin typeface="Cambria Math" panose="02040503050406030204" pitchFamily="18" charset="0"/>
                          </a:rPr>
                          <m:t>𝐶</m:t>
                        </m:r>
                      </m:sub>
                    </m:sSub>
                  </m:oMath>
                </a14:m>
                <a:r>
                  <a:rPr lang="en-US" dirty="0">
                    <a:solidFill>
                      <a:schemeClr val="tx1">
                        <a:lumMod val="75000"/>
                        <a:lumOff val="25000"/>
                      </a:schemeClr>
                    </a:solidFill>
                    <a:sym typeface="Wingdings" panose="05000000000000000000" pitchFamily="2" charset="2"/>
                  </a:rPr>
                  <a:t> is where the network is uncertain</a:t>
                </a:r>
              </a:p>
            </p:txBody>
          </p:sp>
        </mc:Choice>
        <mc:Fallback xmlns="">
          <p:sp>
            <p:nvSpPr>
              <p:cNvPr id="14" name="Content Placeholder 3">
                <a:extLst>
                  <a:ext uri="{FF2B5EF4-FFF2-40B4-BE49-F238E27FC236}">
                    <a16:creationId xmlns:a16="http://schemas.microsoft.com/office/drawing/2014/main" id="{7956EC66-4A69-48EF-8707-436D273E0674}"/>
                  </a:ext>
                </a:extLst>
              </p:cNvPr>
              <p:cNvSpPr txBox="1">
                <a:spLocks noRot="1" noChangeAspect="1" noMove="1" noResize="1" noEditPoints="1" noAdjustHandles="1" noChangeArrowheads="1" noChangeShapeType="1" noTextEdit="1"/>
              </p:cNvSpPr>
              <p:nvPr/>
            </p:nvSpPr>
            <p:spPr>
              <a:xfrm>
                <a:off x="638784" y="3254371"/>
                <a:ext cx="7337930" cy="2637047"/>
              </a:xfrm>
              <a:prstGeom prst="rect">
                <a:avLst/>
              </a:prstGeom>
              <a:blipFill>
                <a:blip r:embed="rId6"/>
                <a:stretch>
                  <a:fillRect l="-332" t="-1389" b="-694"/>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DA88D53C-23C6-46E2-A745-9BE66D8BF868}"/>
              </a:ext>
            </a:extLst>
          </p:cNvPr>
          <p:cNvGrpSpPr/>
          <p:nvPr/>
        </p:nvGrpSpPr>
        <p:grpSpPr>
          <a:xfrm>
            <a:off x="9842387" y="3511217"/>
            <a:ext cx="998202" cy="1755246"/>
            <a:chOff x="9292603" y="1458965"/>
            <a:chExt cx="1785960" cy="2775960"/>
          </a:xfrm>
        </p:grpSpPr>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FD7AFFD5-1155-43C4-90FF-EB5C8B94E40F}"/>
                    </a:ext>
                  </a:extLst>
                </p14:cNvPr>
                <p14:cNvContentPartPr/>
                <p14:nvPr/>
              </p14:nvContentPartPr>
              <p14:xfrm>
                <a:off x="9292603" y="1458965"/>
                <a:ext cx="1089360" cy="2775960"/>
              </p14:xfrm>
            </p:contentPart>
          </mc:Choice>
          <mc:Fallback xmlns="">
            <p:pic>
              <p:nvPicPr>
                <p:cNvPr id="17" name="Ink 16">
                  <a:extLst>
                    <a:ext uri="{FF2B5EF4-FFF2-40B4-BE49-F238E27FC236}">
                      <a16:creationId xmlns:a16="http://schemas.microsoft.com/office/drawing/2014/main" id="{FD7AFFD5-1155-43C4-90FF-EB5C8B94E40F}"/>
                    </a:ext>
                  </a:extLst>
                </p:cNvPr>
                <p:cNvPicPr/>
                <p:nvPr/>
              </p:nvPicPr>
              <p:blipFill>
                <a:blip r:embed="rId8"/>
                <a:stretch>
                  <a:fillRect/>
                </a:stretch>
              </p:blipFill>
              <p:spPr>
                <a:xfrm>
                  <a:off x="9270069" y="1439039"/>
                  <a:ext cx="1133784" cy="281524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40E6351A-A3E9-4B9B-917B-E21C4CD144F7}"/>
                    </a:ext>
                  </a:extLst>
                </p14:cNvPr>
                <p14:cNvContentPartPr/>
                <p14:nvPr/>
              </p14:nvContentPartPr>
              <p14:xfrm>
                <a:off x="10525243" y="1610525"/>
                <a:ext cx="553320" cy="327600"/>
              </p14:xfrm>
            </p:contentPart>
          </mc:Choice>
          <mc:Fallback xmlns="">
            <p:pic>
              <p:nvPicPr>
                <p:cNvPr id="18" name="Ink 17">
                  <a:extLst>
                    <a:ext uri="{FF2B5EF4-FFF2-40B4-BE49-F238E27FC236}">
                      <a16:creationId xmlns:a16="http://schemas.microsoft.com/office/drawing/2014/main" id="{40E6351A-A3E9-4B9B-917B-E21C4CD144F7}"/>
                    </a:ext>
                  </a:extLst>
                </p:cNvPr>
                <p:cNvPicPr/>
                <p:nvPr/>
              </p:nvPicPr>
              <p:blipFill>
                <a:blip r:embed="rId10"/>
                <a:stretch>
                  <a:fillRect/>
                </a:stretch>
              </p:blipFill>
              <p:spPr>
                <a:xfrm>
                  <a:off x="10502698" y="1590619"/>
                  <a:ext cx="598410" cy="36684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B3352D64-7DF5-4CC1-8546-044727FF6EB3}"/>
                    </a:ext>
                  </a:extLst>
                </p14:cNvPr>
                <p14:cNvContentPartPr/>
                <p14:nvPr/>
              </p14:nvContentPartPr>
              <p14:xfrm>
                <a:off x="10419403" y="1733285"/>
                <a:ext cx="209520" cy="275760"/>
              </p14:xfrm>
            </p:contentPart>
          </mc:Choice>
          <mc:Fallback xmlns="">
            <p:pic>
              <p:nvPicPr>
                <p:cNvPr id="19" name="Ink 18">
                  <a:extLst>
                    <a:ext uri="{FF2B5EF4-FFF2-40B4-BE49-F238E27FC236}">
                      <a16:creationId xmlns:a16="http://schemas.microsoft.com/office/drawing/2014/main" id="{B3352D64-7DF5-4CC1-8546-044727FF6EB3}"/>
                    </a:ext>
                  </a:extLst>
                </p:cNvPr>
                <p:cNvPicPr/>
                <p:nvPr/>
              </p:nvPicPr>
              <p:blipFill>
                <a:blip r:embed="rId12"/>
                <a:stretch>
                  <a:fillRect/>
                </a:stretch>
              </p:blipFill>
              <p:spPr>
                <a:xfrm>
                  <a:off x="10396839" y="1713385"/>
                  <a:ext cx="254647" cy="314992"/>
                </a:xfrm>
                <a:prstGeom prst="rect">
                  <a:avLst/>
                </a:prstGeom>
              </p:spPr>
            </p:pic>
          </mc:Fallback>
        </mc:AlternateContent>
      </p:grpSp>
      <p:cxnSp>
        <p:nvCxnSpPr>
          <p:cNvPr id="22" name="Straight Arrow Connector 21">
            <a:extLst>
              <a:ext uri="{FF2B5EF4-FFF2-40B4-BE49-F238E27FC236}">
                <a16:creationId xmlns:a16="http://schemas.microsoft.com/office/drawing/2014/main" id="{3172CB04-42DB-4C2E-AA3B-3F5C367AD188}"/>
              </a:ext>
            </a:extLst>
          </p:cNvPr>
          <p:cNvCxnSpPr>
            <a:cxnSpLocks/>
          </p:cNvCxnSpPr>
          <p:nvPr/>
        </p:nvCxnSpPr>
        <p:spPr>
          <a:xfrm flipV="1">
            <a:off x="7451387" y="2100138"/>
            <a:ext cx="4319079" cy="20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11EF91E-9485-4204-8554-19F389CAEC8A}"/>
              </a:ext>
            </a:extLst>
          </p:cNvPr>
          <p:cNvSpPr/>
          <p:nvPr/>
        </p:nvSpPr>
        <p:spPr>
          <a:xfrm>
            <a:off x="7451387" y="1527243"/>
            <a:ext cx="2607013" cy="474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Phase A</a:t>
            </a:r>
            <a:endParaRPr lang="en-DE" dirty="0"/>
          </a:p>
        </p:txBody>
      </p:sp>
      <p:sp>
        <p:nvSpPr>
          <p:cNvPr id="24" name="Rectangle 23">
            <a:extLst>
              <a:ext uri="{FF2B5EF4-FFF2-40B4-BE49-F238E27FC236}">
                <a16:creationId xmlns:a16="http://schemas.microsoft.com/office/drawing/2014/main" id="{89A8DA56-CF1D-4E1F-83D6-0BE41B8D05AD}"/>
              </a:ext>
            </a:extLst>
          </p:cNvPr>
          <p:cNvSpPr/>
          <p:nvPr/>
        </p:nvSpPr>
        <p:spPr>
          <a:xfrm>
            <a:off x="10058399" y="1527242"/>
            <a:ext cx="1712067" cy="4740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Phase B</a:t>
            </a:r>
            <a:endParaRPr lang="en-DE"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A857D3-F34C-4517-8993-AA9FBDB430A6}"/>
                  </a:ext>
                </a:extLst>
              </p:cNvPr>
              <p:cNvSpPr txBox="1"/>
              <p:nvPr/>
            </p:nvSpPr>
            <p:spPr>
              <a:xfrm>
                <a:off x="11640442" y="2100138"/>
                <a:ext cx="2768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1"/>
                          </a:solidFill>
                          <a:latin typeface="Cambria Math" panose="02040503050406030204" pitchFamily="18" charset="0"/>
                        </a:rPr>
                        <m:t>𝑇</m:t>
                      </m:r>
                    </m:oMath>
                  </m:oMathPara>
                </a14:m>
                <a:endParaRPr lang="en-DE" dirty="0"/>
              </a:p>
            </p:txBody>
          </p:sp>
        </mc:Choice>
        <mc:Fallback xmlns="">
          <p:sp>
            <p:nvSpPr>
              <p:cNvPr id="25" name="TextBox 24">
                <a:extLst>
                  <a:ext uri="{FF2B5EF4-FFF2-40B4-BE49-F238E27FC236}">
                    <a16:creationId xmlns:a16="http://schemas.microsoft.com/office/drawing/2014/main" id="{C3A857D3-F34C-4517-8993-AA9FBDB430A6}"/>
                  </a:ext>
                </a:extLst>
              </p:cNvPr>
              <p:cNvSpPr txBox="1">
                <a:spLocks noRot="1" noChangeAspect="1" noMove="1" noResize="1" noEditPoints="1" noAdjustHandles="1" noChangeArrowheads="1" noChangeShapeType="1" noTextEdit="1"/>
              </p:cNvSpPr>
              <p:nvPr/>
            </p:nvSpPr>
            <p:spPr>
              <a:xfrm>
                <a:off x="11640442" y="2100138"/>
                <a:ext cx="276821" cy="369332"/>
              </a:xfrm>
              <a:prstGeom prst="rect">
                <a:avLst/>
              </a:prstGeom>
              <a:blipFill>
                <a:blip r:embed="rId13"/>
                <a:stretch>
                  <a:fillRect r="-1333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1ABD97-1CFD-4D78-AB2B-E9626C716C0F}"/>
                  </a:ext>
                </a:extLst>
              </p:cNvPr>
              <p:cNvSpPr txBox="1"/>
              <p:nvPr/>
            </p:nvSpPr>
            <p:spPr>
              <a:xfrm>
                <a:off x="9813204" y="2120630"/>
                <a:ext cx="56022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accent1"/>
                              </a:solidFill>
                              <a:latin typeface="Cambria Math" panose="02040503050406030204" pitchFamily="18" charset="0"/>
                            </a:rPr>
                          </m:ctrlPr>
                        </m:sSubPr>
                        <m:e>
                          <m:r>
                            <a:rPr lang="en-US" i="1" dirty="0">
                              <a:solidFill>
                                <a:schemeClr val="accent1"/>
                              </a:solidFill>
                              <a:latin typeface="Cambria Math" panose="02040503050406030204" pitchFamily="18" charset="0"/>
                            </a:rPr>
                            <m:t>𝑇</m:t>
                          </m:r>
                        </m:e>
                        <m:sub>
                          <m:r>
                            <a:rPr lang="en-US" i="1" dirty="0">
                              <a:solidFill>
                                <a:schemeClr val="accent1"/>
                              </a:solidFill>
                              <a:latin typeface="Cambria Math" panose="02040503050406030204" pitchFamily="18" charset="0"/>
                            </a:rPr>
                            <m:t>𝐶</m:t>
                          </m:r>
                        </m:sub>
                      </m:sSub>
                    </m:oMath>
                  </m:oMathPara>
                </a14:m>
                <a:endParaRPr lang="en-DE" dirty="0"/>
              </a:p>
            </p:txBody>
          </p:sp>
        </mc:Choice>
        <mc:Fallback xmlns="">
          <p:sp>
            <p:nvSpPr>
              <p:cNvPr id="27" name="TextBox 26">
                <a:extLst>
                  <a:ext uri="{FF2B5EF4-FFF2-40B4-BE49-F238E27FC236}">
                    <a16:creationId xmlns:a16="http://schemas.microsoft.com/office/drawing/2014/main" id="{C81ABD97-1CFD-4D78-AB2B-E9626C716C0F}"/>
                  </a:ext>
                </a:extLst>
              </p:cNvPr>
              <p:cNvSpPr txBox="1">
                <a:spLocks noRot="1" noChangeAspect="1" noMove="1" noResize="1" noEditPoints="1" noAdjustHandles="1" noChangeArrowheads="1" noChangeShapeType="1" noTextEdit="1"/>
              </p:cNvSpPr>
              <p:nvPr/>
            </p:nvSpPr>
            <p:spPr>
              <a:xfrm>
                <a:off x="9813204" y="2120630"/>
                <a:ext cx="560228" cy="369332"/>
              </a:xfrm>
              <a:prstGeom prst="rect">
                <a:avLst/>
              </a:prstGeom>
              <a:blipFill>
                <a:blip r:embed="rId14"/>
                <a:stretch>
                  <a:fillRect b="-1667"/>
                </a:stretch>
              </a:blipFill>
            </p:spPr>
            <p:txBody>
              <a:bodyPr/>
              <a:lstStyle/>
              <a:p>
                <a:r>
                  <a:rPr lang="en-DE">
                    <a:noFill/>
                  </a:rPr>
                  <a:t> </a:t>
                </a:r>
              </a:p>
            </p:txBody>
          </p:sp>
        </mc:Fallback>
      </mc:AlternateContent>
      <p:cxnSp>
        <p:nvCxnSpPr>
          <p:cNvPr id="29" name="Straight Connector 28">
            <a:extLst>
              <a:ext uri="{FF2B5EF4-FFF2-40B4-BE49-F238E27FC236}">
                <a16:creationId xmlns:a16="http://schemas.microsoft.com/office/drawing/2014/main" id="{06CBC179-F4FF-4BA6-962B-841BC037112A}"/>
              </a:ext>
            </a:extLst>
          </p:cNvPr>
          <p:cNvCxnSpPr>
            <a:cxnSpLocks/>
          </p:cNvCxnSpPr>
          <p:nvPr/>
        </p:nvCxnSpPr>
        <p:spPr>
          <a:xfrm>
            <a:off x="10058400" y="2012615"/>
            <a:ext cx="0" cy="155589"/>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B7543A7-CE1F-4DC3-B2F9-F2770110E299}"/>
              </a:ext>
            </a:extLst>
          </p:cNvPr>
          <p:cNvSpPr/>
          <p:nvPr/>
        </p:nvSpPr>
        <p:spPr>
          <a:xfrm>
            <a:off x="7498911" y="2471915"/>
            <a:ext cx="1198014" cy="48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 data (Label A)</a:t>
            </a:r>
            <a:endParaRPr lang="en-DE" sz="1400" dirty="0"/>
          </a:p>
        </p:txBody>
      </p:sp>
      <p:sp>
        <p:nvSpPr>
          <p:cNvPr id="31" name="Rectangle 30">
            <a:extLst>
              <a:ext uri="{FF2B5EF4-FFF2-40B4-BE49-F238E27FC236}">
                <a16:creationId xmlns:a16="http://schemas.microsoft.com/office/drawing/2014/main" id="{D5D21259-D6FC-4CFB-B652-83E6328D71ED}"/>
              </a:ext>
            </a:extLst>
          </p:cNvPr>
          <p:cNvSpPr/>
          <p:nvPr/>
        </p:nvSpPr>
        <p:spPr>
          <a:xfrm>
            <a:off x="10599006" y="2471915"/>
            <a:ext cx="1181188" cy="482852"/>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Training data (Label B)</a:t>
            </a:r>
            <a:endParaRPr lang="en-DE" sz="1400" dirty="0"/>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974ABF37-D1A7-4C26-860D-57049E92AEA4}"/>
                  </a:ext>
                </a:extLst>
              </p:cNvPr>
              <p:cNvSpPr/>
              <p:nvPr/>
            </p:nvSpPr>
            <p:spPr>
              <a:xfrm>
                <a:off x="8696925" y="2471915"/>
                <a:ext cx="1892352" cy="4828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t>Predictions</a:t>
                </a:r>
              </a:p>
              <a:p>
                <a:pPr algn="ctr"/>
                <a:r>
                  <a:rPr lang="en-US" sz="1400" dirty="0"/>
                  <a:t>(and estimate </a:t>
                </a:r>
                <a14:m>
                  <m:oMath xmlns:m="http://schemas.openxmlformats.org/officeDocument/2006/math">
                    <m:sSub>
                      <m:sSubPr>
                        <m:ctrlPr>
                          <a:rPr lang="en-US" sz="1400" i="1" dirty="0" smtClean="0">
                            <a:solidFill>
                              <a:srgbClr val="836967"/>
                            </a:solidFill>
                            <a:latin typeface="Cambria Math" panose="02040503050406030204" pitchFamily="18" charset="0"/>
                          </a:rPr>
                        </m:ctrlPr>
                      </m:sSubPr>
                      <m:e>
                        <m:r>
                          <a:rPr lang="en-US" sz="1400" i="1" dirty="0" smtClean="0">
                            <a:latin typeface="Cambria Math" panose="02040503050406030204" pitchFamily="18" charset="0"/>
                          </a:rPr>
                          <m:t>𝑇</m:t>
                        </m:r>
                      </m:e>
                      <m:sub>
                        <m:r>
                          <a:rPr lang="en-US" sz="1400" i="1" dirty="0" smtClean="0">
                            <a:latin typeface="Cambria Math" panose="02040503050406030204" pitchFamily="18" charset="0"/>
                          </a:rPr>
                          <m:t>𝐶</m:t>
                        </m:r>
                      </m:sub>
                    </m:sSub>
                  </m:oMath>
                </a14:m>
                <a:r>
                  <a:rPr lang="en-US" sz="1400" dirty="0"/>
                  <a:t> )</a:t>
                </a:r>
                <a:endParaRPr lang="en-DE" sz="1400" dirty="0"/>
              </a:p>
            </p:txBody>
          </p:sp>
        </mc:Choice>
        <mc:Fallback xmlns="">
          <p:sp>
            <p:nvSpPr>
              <p:cNvPr id="34" name="Rectangle 33">
                <a:extLst>
                  <a:ext uri="{FF2B5EF4-FFF2-40B4-BE49-F238E27FC236}">
                    <a16:creationId xmlns:a16="http://schemas.microsoft.com/office/drawing/2014/main" id="{974ABF37-D1A7-4C26-860D-57049E92AEA4}"/>
                  </a:ext>
                </a:extLst>
              </p:cNvPr>
              <p:cNvSpPr>
                <a:spLocks noRot="1" noChangeAspect="1" noMove="1" noResize="1" noEditPoints="1" noAdjustHandles="1" noChangeArrowheads="1" noChangeShapeType="1" noTextEdit="1"/>
              </p:cNvSpPr>
              <p:nvPr/>
            </p:nvSpPr>
            <p:spPr>
              <a:xfrm>
                <a:off x="8696925" y="2471915"/>
                <a:ext cx="1892352" cy="482852"/>
              </a:xfrm>
              <a:prstGeom prst="rect">
                <a:avLst/>
              </a:prstGeom>
              <a:blipFill>
                <a:blip r:embed="rId15"/>
                <a:stretch>
                  <a:fillRect t="-2381" b="-1309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5" name="Content Placeholder 3">
                <a:extLst>
                  <a:ext uri="{FF2B5EF4-FFF2-40B4-BE49-F238E27FC236}">
                    <a16:creationId xmlns:a16="http://schemas.microsoft.com/office/drawing/2014/main" id="{2DB704CC-041C-4F9B-95B6-A7536576DC6C}"/>
                  </a:ext>
                </a:extLst>
              </p:cNvPr>
              <p:cNvSpPr txBox="1">
                <a:spLocks/>
              </p:cNvSpPr>
              <p:nvPr/>
            </p:nvSpPr>
            <p:spPr>
              <a:xfrm>
                <a:off x="8764494" y="5613896"/>
                <a:ext cx="2770616" cy="472219"/>
              </a:xfrm>
              <a:prstGeom prst="rect">
                <a:avLst/>
              </a:prstGeom>
            </p:spPr>
            <p:txBody>
              <a:bodyPr vert="horz" lIns="91440" tIns="45720" rIns="91440" bIns="45720" rtlCol="0" anchor="t" anchorCtr="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dirty="0">
                    <a:solidFill>
                      <a:schemeClr val="accent1"/>
                    </a:solidFill>
                  </a:rPr>
                  <a:t>The NN correctly identifies </a:t>
                </a:r>
                <a14:m>
                  <m:oMath xmlns:m="http://schemas.openxmlformats.org/officeDocument/2006/math">
                    <m:sSub>
                      <m:sSubPr>
                        <m:ctrlPr>
                          <a:rPr lang="en-US" sz="1600" i="1" dirty="0" smtClean="0">
                            <a:solidFill>
                              <a:schemeClr val="accent1"/>
                            </a:solidFill>
                            <a:latin typeface="Cambria Math" panose="02040503050406030204" pitchFamily="18" charset="0"/>
                          </a:rPr>
                        </m:ctrlPr>
                      </m:sSubPr>
                      <m:e>
                        <m:r>
                          <a:rPr lang="en-US" sz="1600" i="1" dirty="0">
                            <a:solidFill>
                              <a:schemeClr val="accent1"/>
                            </a:solidFill>
                            <a:latin typeface="Cambria Math" panose="02040503050406030204" pitchFamily="18" charset="0"/>
                          </a:rPr>
                          <m:t>𝑇</m:t>
                        </m:r>
                      </m:e>
                      <m:sub>
                        <m:r>
                          <a:rPr lang="en-US" sz="1600" i="1" dirty="0">
                            <a:solidFill>
                              <a:schemeClr val="accent1"/>
                            </a:solidFill>
                            <a:latin typeface="Cambria Math" panose="02040503050406030204" pitchFamily="18" charset="0"/>
                          </a:rPr>
                          <m:t>𝐶</m:t>
                        </m:r>
                      </m:sub>
                    </m:sSub>
                  </m:oMath>
                </a14:m>
                <a:r>
                  <a:rPr lang="en-US" sz="1600" dirty="0">
                    <a:solidFill>
                      <a:schemeClr val="accent1"/>
                    </a:solidFill>
                  </a:rPr>
                  <a:t> </a:t>
                </a:r>
              </a:p>
              <a:p>
                <a:endParaRPr lang="en-DE" dirty="0"/>
              </a:p>
            </p:txBody>
          </p:sp>
        </mc:Choice>
        <mc:Fallback xmlns="">
          <p:sp>
            <p:nvSpPr>
              <p:cNvPr id="35" name="Content Placeholder 3">
                <a:extLst>
                  <a:ext uri="{FF2B5EF4-FFF2-40B4-BE49-F238E27FC236}">
                    <a16:creationId xmlns:a16="http://schemas.microsoft.com/office/drawing/2014/main" id="{2DB704CC-041C-4F9B-95B6-A7536576DC6C}"/>
                  </a:ext>
                </a:extLst>
              </p:cNvPr>
              <p:cNvSpPr txBox="1">
                <a:spLocks noRot="1" noChangeAspect="1" noMove="1" noResize="1" noEditPoints="1" noAdjustHandles="1" noChangeArrowheads="1" noChangeShapeType="1" noTextEdit="1"/>
              </p:cNvSpPr>
              <p:nvPr/>
            </p:nvSpPr>
            <p:spPr>
              <a:xfrm>
                <a:off x="8764494" y="5613896"/>
                <a:ext cx="2770616" cy="472219"/>
              </a:xfrm>
              <a:prstGeom prst="rect">
                <a:avLst/>
              </a:prstGeom>
              <a:blipFill>
                <a:blip r:embed="rId16"/>
                <a:stretch>
                  <a:fillRect l="-1322" t="-3896"/>
                </a:stretch>
              </a:blipFill>
            </p:spPr>
            <p:txBody>
              <a:bodyPr/>
              <a:lstStyle/>
              <a:p>
                <a:r>
                  <a:rPr lang="en-DE">
                    <a:noFill/>
                  </a:rPr>
                  <a:t> </a:t>
                </a:r>
              </a:p>
            </p:txBody>
          </p:sp>
        </mc:Fallback>
      </mc:AlternateContent>
      <p:sp>
        <p:nvSpPr>
          <p:cNvPr id="3" name="Slide Number Placeholder 2">
            <a:extLst>
              <a:ext uri="{FF2B5EF4-FFF2-40B4-BE49-F238E27FC236}">
                <a16:creationId xmlns:a16="http://schemas.microsoft.com/office/drawing/2014/main" id="{027B56E5-357E-4B66-90DA-805C455FD515}"/>
              </a:ext>
            </a:extLst>
          </p:cNvPr>
          <p:cNvSpPr>
            <a:spLocks noGrp="1"/>
          </p:cNvSpPr>
          <p:nvPr>
            <p:ph type="sldNum" sz="quarter" idx="12"/>
          </p:nvPr>
        </p:nvSpPr>
        <p:spPr/>
        <p:txBody>
          <a:bodyPr/>
          <a:lstStyle/>
          <a:p>
            <a:fld id="{3A98EE3D-8CD1-4C3F-BD1C-C98C9596463C}" type="slidenum">
              <a:rPr lang="en-US" smtClean="0"/>
              <a:t>41</a:t>
            </a:fld>
            <a:endParaRPr lang="en-US"/>
          </a:p>
        </p:txBody>
      </p:sp>
    </p:spTree>
    <p:extLst>
      <p:ext uri="{BB962C8B-B14F-4D97-AF65-F5344CB8AC3E}">
        <p14:creationId xmlns:p14="http://schemas.microsoft.com/office/powerpoint/2010/main" val="41273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2000" fill="hold"/>
                                        <p:tgtEl>
                                          <p:spTgt spid="2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7" grpId="0"/>
      <p:bldP spid="30" grpId="0" animBg="1"/>
      <p:bldP spid="31" grpId="0" animBg="1"/>
      <p:bldP spid="34" grpId="0" animBg="1"/>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0B98CF-3253-4FD5-8D8E-78D69F98BCAB}"/>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74984D04-55A4-4D34-92CC-BCB48203BE5F}"/>
              </a:ext>
            </a:extLst>
          </p:cNvPr>
          <p:cNvSpPr>
            <a:spLocks noGrp="1"/>
          </p:cNvSpPr>
          <p:nvPr>
            <p:ph type="title"/>
          </p:nvPr>
        </p:nvSpPr>
        <p:spPr/>
        <p:txBody>
          <a:bodyPr>
            <a:normAutofit/>
          </a:bodyPr>
          <a:lstStyle/>
          <a:p>
            <a:r>
              <a:rPr lang="en-US" dirty="0"/>
              <a:t>Example 2: Learning by confusion [van Nieuwenburg </a:t>
            </a:r>
            <a:r>
              <a:rPr lang="en-US" i="1" dirty="0"/>
              <a:t>et al., *</a:t>
            </a:r>
            <a:r>
              <a:rPr lang="en-US" dirty="0"/>
              <a:t>]</a:t>
            </a:r>
            <a:endParaRPr lang="en-D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52E0B-BA84-4D88-8F4D-BA5FB45161AC}"/>
                  </a:ext>
                </a:extLst>
              </p:cNvPr>
              <p:cNvSpPr>
                <a:spLocks noGrp="1"/>
              </p:cNvSpPr>
              <p:nvPr>
                <p:ph idx="1"/>
              </p:nvPr>
            </p:nvSpPr>
            <p:spPr>
              <a:xfrm>
                <a:off x="581190" y="1402200"/>
                <a:ext cx="7528259" cy="4456600"/>
              </a:xfrm>
            </p:spPr>
            <p:txBody>
              <a:bodyPr/>
              <a:lstStyle/>
              <a:p>
                <a:r>
                  <a:rPr lang="en-US" dirty="0">
                    <a:solidFill>
                      <a:schemeClr val="tx1">
                        <a:lumMod val="75000"/>
                        <a:lumOff val="25000"/>
                      </a:schemeClr>
                    </a:solidFill>
                  </a:rPr>
                  <a:t>Square-lattice ferromagnetic Ising model as before</a:t>
                </a:r>
              </a:p>
              <a:p>
                <a:r>
                  <a:rPr lang="en-US" dirty="0">
                    <a:solidFill>
                      <a:schemeClr val="tx1">
                        <a:lumMod val="75000"/>
                        <a:lumOff val="25000"/>
                      </a:schemeClr>
                    </a:solidFill>
                  </a:rPr>
                  <a:t>Imagine </a:t>
                </a:r>
                <a:r>
                  <a:rPr lang="en-US" b="1" dirty="0">
                    <a:solidFill>
                      <a:schemeClr val="tx1">
                        <a:lumMod val="75000"/>
                        <a:lumOff val="25000"/>
                      </a:schemeClr>
                    </a:solidFill>
                  </a:rPr>
                  <a:t>we do not know </a:t>
                </a:r>
                <a14:m>
                  <m:oMath xmlns:m="http://schemas.openxmlformats.org/officeDocument/2006/math">
                    <m:sSub>
                      <m:sSubPr>
                        <m:ctrlPr>
                          <a:rPr lang="en-US" b="1" i="1" dirty="0" smtClean="0">
                            <a:solidFill>
                              <a:schemeClr val="tx1">
                                <a:lumMod val="75000"/>
                                <a:lumOff val="25000"/>
                              </a:schemeClr>
                            </a:solidFill>
                            <a:latin typeface="Cambria Math" panose="02040503050406030204" pitchFamily="18" charset="0"/>
                          </a:rPr>
                        </m:ctrlPr>
                      </m:sSubPr>
                      <m:e>
                        <m:r>
                          <a:rPr lang="en-US" b="1" i="1" dirty="0">
                            <a:solidFill>
                              <a:schemeClr val="tx1">
                                <a:lumMod val="75000"/>
                                <a:lumOff val="25000"/>
                              </a:schemeClr>
                            </a:solidFill>
                            <a:latin typeface="Cambria Math" panose="02040503050406030204" pitchFamily="18" charset="0"/>
                          </a:rPr>
                          <m:t>𝑻</m:t>
                        </m:r>
                      </m:e>
                      <m:sub>
                        <m:r>
                          <a:rPr lang="en-US" b="1" i="1" dirty="0">
                            <a:solidFill>
                              <a:schemeClr val="tx1">
                                <a:lumMod val="75000"/>
                                <a:lumOff val="25000"/>
                              </a:schemeClr>
                            </a:solidFill>
                            <a:latin typeface="Cambria Math" panose="02040503050406030204" pitchFamily="18" charset="0"/>
                          </a:rPr>
                          <m:t>𝑪</m:t>
                        </m:r>
                      </m:sub>
                    </m:sSub>
                  </m:oMath>
                </a14:m>
                <a:r>
                  <a:rPr lang="en-US" dirty="0">
                    <a:solidFill>
                      <a:schemeClr val="tx1">
                        <a:lumMod val="75000"/>
                        <a:lumOff val="25000"/>
                      </a:schemeClr>
                    </a:solidFill>
                  </a:rPr>
                  <a:t>: how do we obtain the right labels to train?</a:t>
                </a:r>
              </a:p>
              <a:p>
                <a:r>
                  <a:rPr lang="en-US" dirty="0">
                    <a:solidFill>
                      <a:schemeClr val="tx1">
                        <a:lumMod val="75000"/>
                        <a:lumOff val="25000"/>
                      </a:schemeClr>
                    </a:solidFill>
                  </a:rPr>
                  <a:t>Data depend on a parameter that lies in the range </a:t>
                </a:r>
                <a14:m>
                  <m:oMath xmlns:m="http://schemas.openxmlformats.org/officeDocument/2006/math">
                    <m:d>
                      <m:dPr>
                        <m:ctrlPr>
                          <a:rPr lang="en-US" i="1" dirty="0" smtClean="0">
                            <a:solidFill>
                              <a:schemeClr val="tx1">
                                <a:lumMod val="75000"/>
                                <a:lumOff val="25000"/>
                              </a:schemeClr>
                            </a:solidFill>
                            <a:latin typeface="Cambria Math" panose="02040503050406030204" pitchFamily="18" charset="0"/>
                          </a:rPr>
                        </m:ctrlPr>
                      </m:dPr>
                      <m:e>
                        <m:r>
                          <a:rPr lang="en-US" i="1" dirty="0" smtClean="0">
                            <a:solidFill>
                              <a:schemeClr val="tx1">
                                <a:lumMod val="75000"/>
                                <a:lumOff val="25000"/>
                              </a:schemeClr>
                            </a:solidFill>
                            <a:latin typeface="Cambria Math" panose="02040503050406030204" pitchFamily="18" charset="0"/>
                          </a:rPr>
                          <m:t>𝑎</m:t>
                        </m:r>
                        <m:r>
                          <a:rPr lang="en-US" i="1" dirty="0" smtClean="0">
                            <a:solidFill>
                              <a:schemeClr val="tx1">
                                <a:lumMod val="75000"/>
                                <a:lumOff val="25000"/>
                              </a:schemeClr>
                            </a:solidFill>
                            <a:latin typeface="Cambria Math" panose="02040503050406030204" pitchFamily="18" charset="0"/>
                          </a:rPr>
                          <m:t>, </m:t>
                        </m:r>
                        <m:r>
                          <a:rPr lang="en-US" i="1" dirty="0" smtClean="0">
                            <a:solidFill>
                              <a:schemeClr val="tx1">
                                <a:lumMod val="75000"/>
                                <a:lumOff val="25000"/>
                              </a:schemeClr>
                            </a:solidFill>
                            <a:latin typeface="Cambria Math" panose="02040503050406030204" pitchFamily="18" charset="0"/>
                          </a:rPr>
                          <m:t>𝑏</m:t>
                        </m:r>
                      </m:e>
                    </m:d>
                  </m:oMath>
                </a14:m>
                <a:endParaRPr lang="en-US" dirty="0">
                  <a:solidFill>
                    <a:schemeClr val="tx1">
                      <a:lumMod val="75000"/>
                      <a:lumOff val="25000"/>
                    </a:schemeClr>
                  </a:solidFill>
                </a:endParaRPr>
              </a:p>
              <a:p>
                <a:r>
                  <a:rPr lang="en-US" dirty="0">
                    <a:solidFill>
                      <a:schemeClr val="tx1">
                        <a:lumMod val="75000"/>
                        <a:lumOff val="25000"/>
                      </a:schemeClr>
                    </a:solidFill>
                  </a:rPr>
                  <a:t>There is a critical point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𝑎</m:t>
                    </m:r>
                    <m:r>
                      <a:rPr lang="en-US" i="1" dirty="0" smtClean="0">
                        <a:solidFill>
                          <a:schemeClr val="tx1">
                            <a:lumMod val="75000"/>
                            <a:lumOff val="25000"/>
                          </a:schemeClr>
                        </a:solidFill>
                        <a:latin typeface="Cambria Math" panose="02040503050406030204" pitchFamily="18" charset="0"/>
                      </a:rPr>
                      <m:t>&lt;</m:t>
                    </m:r>
                    <m:r>
                      <a:rPr lang="en-US" i="1" dirty="0" smtClean="0">
                        <a:solidFill>
                          <a:schemeClr val="tx1">
                            <a:lumMod val="75000"/>
                            <a:lumOff val="25000"/>
                          </a:schemeClr>
                        </a:solidFill>
                        <a:latin typeface="Cambria Math" panose="02040503050406030204" pitchFamily="18" charset="0"/>
                      </a:rPr>
                      <m:t>𝑐</m:t>
                    </m:r>
                    <m:r>
                      <a:rPr lang="en-US" i="1" dirty="0" smtClean="0">
                        <a:solidFill>
                          <a:schemeClr val="tx1">
                            <a:lumMod val="75000"/>
                            <a:lumOff val="25000"/>
                          </a:schemeClr>
                        </a:solidFill>
                        <a:latin typeface="Cambria Math" panose="02040503050406030204" pitchFamily="18" charset="0"/>
                      </a:rPr>
                      <m:t>&lt;</m:t>
                    </m:r>
                    <m:r>
                      <a:rPr lang="en-US" i="1" dirty="0" smtClean="0">
                        <a:solidFill>
                          <a:schemeClr val="tx1">
                            <a:lumMod val="75000"/>
                            <a:lumOff val="25000"/>
                          </a:schemeClr>
                        </a:solidFill>
                        <a:latin typeface="Cambria Math" panose="02040503050406030204" pitchFamily="18" charset="0"/>
                      </a:rPr>
                      <m:t>𝑏</m:t>
                    </m:r>
                    <m:r>
                      <a:rPr lang="en-US" i="1" dirty="0" smtClean="0">
                        <a:solidFill>
                          <a:schemeClr val="tx1">
                            <a:lumMod val="75000"/>
                            <a:lumOff val="25000"/>
                          </a:schemeClr>
                        </a:solidFill>
                        <a:latin typeface="Cambria Math" panose="02040503050406030204" pitchFamily="18" charset="0"/>
                      </a:rPr>
                      <m:t> </m:t>
                    </m:r>
                  </m:oMath>
                </a14:m>
                <a:r>
                  <a:rPr lang="en-US" dirty="0">
                    <a:solidFill>
                      <a:schemeClr val="tx1">
                        <a:lumMod val="75000"/>
                        <a:lumOff val="25000"/>
                      </a:schemeClr>
                    </a:solidFill>
                  </a:rPr>
                  <a:t>such that the data can be classified into two groups; however, we do not know the value of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𝑐</m:t>
                    </m:r>
                  </m:oMath>
                </a14:m>
                <a:endParaRPr lang="en-US" dirty="0">
                  <a:solidFill>
                    <a:schemeClr val="tx1">
                      <a:lumMod val="75000"/>
                      <a:lumOff val="25000"/>
                    </a:schemeClr>
                  </a:solidFill>
                </a:endParaRPr>
              </a:p>
              <a:p>
                <a:r>
                  <a:rPr lang="en-US" dirty="0">
                    <a:solidFill>
                      <a:schemeClr val="tx1">
                        <a:lumMod val="75000"/>
                        <a:lumOff val="25000"/>
                      </a:schemeClr>
                    </a:solidFill>
                  </a:rPr>
                  <a:t>Algorithm (</a:t>
                </a:r>
                <a:r>
                  <a:rPr lang="en-US" b="1" dirty="0">
                    <a:solidFill>
                      <a:schemeClr val="tx1">
                        <a:lumMod val="75000"/>
                        <a:lumOff val="25000"/>
                      </a:schemeClr>
                    </a:solidFill>
                  </a:rPr>
                  <a:t>learning by confusion</a:t>
                </a:r>
                <a:r>
                  <a:rPr lang="en-US" dirty="0">
                    <a:solidFill>
                      <a:schemeClr val="tx1">
                        <a:lumMod val="75000"/>
                        <a:lumOff val="25000"/>
                      </a:schemeClr>
                    </a:solidFill>
                  </a:rPr>
                  <a:t>[*]): </a:t>
                </a:r>
              </a:p>
              <a:p>
                <a:pPr lvl="1"/>
                <a:r>
                  <a:rPr lang="en-US" dirty="0">
                    <a:solidFill>
                      <a:schemeClr val="tx1">
                        <a:lumMod val="75000"/>
                        <a:lumOff val="25000"/>
                      </a:schemeClr>
                    </a:solidFill>
                  </a:rPr>
                  <a:t>Propose a critical point </a:t>
                </a:r>
                <a14:m>
                  <m:oMath xmlns:m="http://schemas.openxmlformats.org/officeDocument/2006/math">
                    <m:sSup>
                      <m:sSupPr>
                        <m:ctrlPr>
                          <a:rPr lang="en-US" i="1" dirty="0" smtClean="0">
                            <a:solidFill>
                              <a:schemeClr val="tx1">
                                <a:lumMod val="75000"/>
                                <a:lumOff val="25000"/>
                              </a:schemeClr>
                            </a:solidFill>
                            <a:latin typeface="Cambria Math" panose="02040503050406030204" pitchFamily="18" charset="0"/>
                          </a:rPr>
                        </m:ctrlPr>
                      </m:sSupPr>
                      <m:e>
                        <m:r>
                          <a:rPr lang="en-US" i="1" dirty="0" smtClean="0">
                            <a:solidFill>
                              <a:schemeClr val="tx1">
                                <a:lumMod val="75000"/>
                                <a:lumOff val="25000"/>
                              </a:schemeClr>
                            </a:solidFill>
                            <a:latin typeface="Cambria Math" panose="02040503050406030204" pitchFamily="18" charset="0"/>
                          </a:rPr>
                          <m:t>𝑐</m:t>
                        </m:r>
                      </m:e>
                      <m:sup>
                        <m:r>
                          <a:rPr lang="en-US" b="0" i="1" dirty="0" smtClean="0">
                            <a:solidFill>
                              <a:schemeClr val="tx1">
                                <a:lumMod val="75000"/>
                                <a:lumOff val="25000"/>
                              </a:schemeClr>
                            </a:solidFill>
                            <a:latin typeface="Cambria Math" panose="02040503050406030204" pitchFamily="18" charset="0"/>
                          </a:rPr>
                          <m:t>′</m:t>
                        </m:r>
                      </m:sup>
                    </m:sSup>
                  </m:oMath>
                </a14:m>
                <a:endParaRPr lang="en-US" dirty="0">
                  <a:solidFill>
                    <a:schemeClr val="tx1">
                      <a:lumMod val="75000"/>
                      <a:lumOff val="25000"/>
                    </a:schemeClr>
                  </a:solidFill>
                </a:endParaRPr>
              </a:p>
              <a:p>
                <a:pPr lvl="1"/>
                <a:r>
                  <a:rPr lang="en-US" dirty="0">
                    <a:solidFill>
                      <a:schemeClr val="tx1">
                        <a:lumMod val="75000"/>
                        <a:lumOff val="25000"/>
                      </a:schemeClr>
                    </a:solidFill>
                  </a:rPr>
                  <a:t>Train a network by labelling all data with parameters smaller than </a:t>
                </a:r>
                <a14:m>
                  <m:oMath xmlns:m="http://schemas.openxmlformats.org/officeDocument/2006/math">
                    <m:sSup>
                      <m:sSupPr>
                        <m:ctrlPr>
                          <a:rPr lang="en-US" i="1" dirty="0" smtClean="0">
                            <a:solidFill>
                              <a:schemeClr val="tx1">
                                <a:lumMod val="75000"/>
                                <a:lumOff val="25000"/>
                              </a:schemeClr>
                            </a:solidFill>
                            <a:latin typeface="Cambria Math" panose="02040503050406030204" pitchFamily="18" charset="0"/>
                          </a:rPr>
                        </m:ctrlPr>
                      </m:sSupPr>
                      <m:e>
                        <m:r>
                          <a:rPr lang="en-US" i="1" dirty="0" smtClean="0">
                            <a:solidFill>
                              <a:schemeClr val="tx1">
                                <a:lumMod val="75000"/>
                                <a:lumOff val="25000"/>
                              </a:schemeClr>
                            </a:solidFill>
                            <a:latin typeface="Cambria Math" panose="02040503050406030204" pitchFamily="18" charset="0"/>
                          </a:rPr>
                          <m:t>𝑐</m:t>
                        </m:r>
                      </m:e>
                      <m:sup>
                        <m:r>
                          <a:rPr lang="en-US" b="0" i="1" dirty="0" smtClean="0">
                            <a:solidFill>
                              <a:schemeClr val="tx1">
                                <a:lumMod val="75000"/>
                                <a:lumOff val="25000"/>
                              </a:schemeClr>
                            </a:solidFill>
                            <a:latin typeface="Cambria Math" panose="02040503050406030204" pitchFamily="18" charset="0"/>
                          </a:rPr>
                          <m:t>′</m:t>
                        </m:r>
                      </m:sup>
                    </m:sSup>
                  </m:oMath>
                </a14:m>
                <a:r>
                  <a:rPr lang="en-US" dirty="0">
                    <a:solidFill>
                      <a:schemeClr val="tx1">
                        <a:lumMod val="75000"/>
                        <a:lumOff val="25000"/>
                      </a:schemeClr>
                    </a:solidFill>
                  </a:rPr>
                  <a:t> with label A and the others with label B</a:t>
                </a:r>
              </a:p>
              <a:p>
                <a:pPr lvl="1"/>
                <a:r>
                  <a:rPr lang="en-US" dirty="0">
                    <a:solidFill>
                      <a:schemeClr val="tx1">
                        <a:lumMod val="75000"/>
                        <a:lumOff val="25000"/>
                      </a:schemeClr>
                    </a:solidFill>
                  </a:rPr>
                  <a:t>Evaluate the performance on the entire data set </a:t>
                </a:r>
                <a14:m>
                  <m:oMath xmlns:m="http://schemas.openxmlformats.org/officeDocument/2006/math">
                    <m:r>
                      <a:rPr lang="en-US" i="0" dirty="0" smtClean="0">
                        <a:solidFill>
                          <a:schemeClr val="tx1">
                            <a:lumMod val="75000"/>
                            <a:lumOff val="25000"/>
                          </a:schemeClr>
                        </a:solidFill>
                        <a:latin typeface="Cambria Math" panose="02040503050406030204" pitchFamily="18" charset="0"/>
                      </a:rPr>
                      <m:t>𝑃</m:t>
                    </m:r>
                    <m:d>
                      <m:dPr>
                        <m:ctrlPr>
                          <a:rPr lang="en-US" i="1" dirty="0" smtClean="0">
                            <a:solidFill>
                              <a:schemeClr val="tx1">
                                <a:lumMod val="75000"/>
                                <a:lumOff val="25000"/>
                              </a:schemeClr>
                            </a:solidFill>
                            <a:latin typeface="Cambria Math" panose="02040503050406030204" pitchFamily="18" charset="0"/>
                          </a:rPr>
                        </m:ctrlPr>
                      </m:dPr>
                      <m:e>
                        <m:sSup>
                          <m:sSupPr>
                            <m:ctrlPr>
                              <a:rPr lang="en-US" i="1" dirty="0" smtClean="0">
                                <a:solidFill>
                                  <a:schemeClr val="tx1">
                                    <a:lumMod val="75000"/>
                                    <a:lumOff val="25000"/>
                                  </a:schemeClr>
                                </a:solidFill>
                                <a:latin typeface="Cambria Math" panose="02040503050406030204" pitchFamily="18" charset="0"/>
                              </a:rPr>
                            </m:ctrlPr>
                          </m:sSupPr>
                          <m:e>
                            <m:r>
                              <a:rPr lang="en-US" i="0" dirty="0" smtClean="0">
                                <a:solidFill>
                                  <a:schemeClr val="tx1">
                                    <a:lumMod val="75000"/>
                                    <a:lumOff val="25000"/>
                                  </a:schemeClr>
                                </a:solidFill>
                                <a:latin typeface="Cambria Math" panose="02040503050406030204" pitchFamily="18" charset="0"/>
                              </a:rPr>
                              <m:t>𝑐</m:t>
                            </m:r>
                          </m:e>
                          <m:sup>
                            <m:r>
                              <a:rPr lang="en-US" b="0" i="0" dirty="0" smtClean="0">
                                <a:solidFill>
                                  <a:schemeClr val="tx1">
                                    <a:lumMod val="75000"/>
                                    <a:lumOff val="25000"/>
                                  </a:schemeClr>
                                </a:solidFill>
                                <a:latin typeface="Cambria Math" panose="02040503050406030204" pitchFamily="18" charset="0"/>
                              </a:rPr>
                              <m:t>′</m:t>
                            </m:r>
                          </m:sup>
                        </m:sSup>
                      </m:e>
                    </m:d>
                  </m:oMath>
                </a14:m>
                <a:endParaRPr lang="en-US" dirty="0">
                  <a:solidFill>
                    <a:schemeClr val="tx1">
                      <a:lumMod val="75000"/>
                      <a:lumOff val="25000"/>
                    </a:schemeClr>
                  </a:solidFill>
                </a:endParaRPr>
              </a:p>
              <a:p>
                <a:pPr lvl="1"/>
                <a:r>
                  <a:rPr lang="en-US" dirty="0">
                    <a:solidFill>
                      <a:schemeClr val="tx1">
                        <a:lumMod val="75000"/>
                        <a:lumOff val="25000"/>
                      </a:schemeClr>
                    </a:solidFill>
                  </a:rPr>
                  <a:t>Repeat for different values of </a:t>
                </a:r>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a:rPr lang="en-US" i="1" dirty="0">
                            <a:solidFill>
                              <a:schemeClr val="tx1">
                                <a:lumMod val="75000"/>
                                <a:lumOff val="25000"/>
                              </a:schemeClr>
                            </a:solidFill>
                            <a:latin typeface="Cambria Math" panose="02040503050406030204" pitchFamily="18" charset="0"/>
                          </a:rPr>
                          <m:t>𝑐</m:t>
                        </m:r>
                      </m:e>
                      <m:sup>
                        <m:r>
                          <a:rPr lang="en-US" i="1" dirty="0">
                            <a:solidFill>
                              <a:schemeClr val="tx1">
                                <a:lumMod val="75000"/>
                                <a:lumOff val="25000"/>
                              </a:schemeClr>
                            </a:solidFill>
                            <a:latin typeface="Cambria Math" panose="02040503050406030204" pitchFamily="18" charset="0"/>
                          </a:rPr>
                          <m:t>′</m:t>
                        </m:r>
                      </m:sup>
                    </m:sSup>
                  </m:oMath>
                </a14:m>
                <a:endParaRPr lang="en-US" dirty="0">
                  <a:solidFill>
                    <a:schemeClr val="tx1">
                      <a:lumMod val="75000"/>
                      <a:lumOff val="25000"/>
                    </a:schemeClr>
                  </a:solidFill>
                </a:endParaRPr>
              </a:p>
              <a:p>
                <a14:m>
                  <m:oMath xmlns:m="http://schemas.openxmlformats.org/officeDocument/2006/math">
                    <m:r>
                      <a:rPr lang="en-US" i="0" dirty="0" smtClean="0">
                        <a:solidFill>
                          <a:schemeClr val="tx1">
                            <a:lumMod val="75000"/>
                            <a:lumOff val="25000"/>
                          </a:schemeClr>
                        </a:solidFill>
                        <a:latin typeface="Cambria Math" panose="02040503050406030204" pitchFamily="18" charset="0"/>
                      </a:rPr>
                      <m:t>𝑃</m:t>
                    </m:r>
                    <m:d>
                      <m:dPr>
                        <m:ctrlPr>
                          <a:rPr lang="en-US" i="1" dirty="0" smtClean="0">
                            <a:solidFill>
                              <a:schemeClr val="tx1">
                                <a:lumMod val="75000"/>
                                <a:lumOff val="25000"/>
                              </a:schemeClr>
                            </a:solidFill>
                            <a:latin typeface="Cambria Math" panose="02040503050406030204" pitchFamily="18" charset="0"/>
                          </a:rPr>
                        </m:ctrlPr>
                      </m:dPr>
                      <m:e>
                        <m:sSup>
                          <m:sSupPr>
                            <m:ctrlPr>
                              <a:rPr lang="en-US" i="1" dirty="0" smtClean="0">
                                <a:solidFill>
                                  <a:schemeClr val="tx1">
                                    <a:lumMod val="75000"/>
                                    <a:lumOff val="25000"/>
                                  </a:schemeClr>
                                </a:solidFill>
                                <a:latin typeface="Cambria Math" panose="02040503050406030204" pitchFamily="18" charset="0"/>
                              </a:rPr>
                            </m:ctrlPr>
                          </m:sSupPr>
                          <m:e>
                            <m:r>
                              <a:rPr lang="en-US" i="0" dirty="0" smtClean="0">
                                <a:solidFill>
                                  <a:schemeClr val="tx1">
                                    <a:lumMod val="75000"/>
                                    <a:lumOff val="25000"/>
                                  </a:schemeClr>
                                </a:solidFill>
                                <a:latin typeface="Cambria Math" panose="02040503050406030204" pitchFamily="18" charset="0"/>
                              </a:rPr>
                              <m:t>𝑐</m:t>
                            </m:r>
                          </m:e>
                          <m:sup>
                            <m:r>
                              <a:rPr lang="en-US" b="0" i="0" dirty="0" smtClean="0">
                                <a:solidFill>
                                  <a:schemeClr val="tx1">
                                    <a:lumMod val="75000"/>
                                    <a:lumOff val="25000"/>
                                  </a:schemeClr>
                                </a:solidFill>
                                <a:latin typeface="Cambria Math" panose="02040503050406030204" pitchFamily="18" charset="0"/>
                              </a:rPr>
                              <m:t>′</m:t>
                            </m:r>
                          </m:sup>
                        </m:sSup>
                      </m:e>
                    </m:d>
                  </m:oMath>
                </a14:m>
                <a:r>
                  <a:rPr lang="en-US" dirty="0">
                    <a:solidFill>
                      <a:schemeClr val="tx1">
                        <a:lumMod val="75000"/>
                        <a:lumOff val="25000"/>
                      </a:schemeClr>
                    </a:solidFill>
                  </a:rPr>
                  <a:t> has a W-shape, with the middle peak at the </a:t>
                </a:r>
                <a:r>
                  <a:rPr lang="en-US" b="1" dirty="0">
                    <a:solidFill>
                      <a:schemeClr val="tx1">
                        <a:lumMod val="75000"/>
                        <a:lumOff val="25000"/>
                      </a:schemeClr>
                    </a:solidFill>
                  </a:rPr>
                  <a:t>correct critical point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𝑐</m:t>
                    </m:r>
                  </m:oMath>
                </a14:m>
                <a:endParaRPr lang="en-US" dirty="0">
                  <a:solidFill>
                    <a:schemeClr val="tx1">
                      <a:lumMod val="75000"/>
                      <a:lumOff val="25000"/>
                    </a:schemeClr>
                  </a:solidFill>
                </a:endParaRPr>
              </a:p>
              <a:p>
                <a:pPr marL="0" indent="0">
                  <a:buNone/>
                </a:pPr>
                <a:endParaRPr lang="en-US" dirty="0">
                  <a:solidFill>
                    <a:schemeClr val="tx1">
                      <a:lumMod val="75000"/>
                      <a:lumOff val="25000"/>
                    </a:schemeClr>
                  </a:solidFill>
                </a:endParaRPr>
              </a:p>
              <a:p>
                <a:endParaRPr lang="en-US" dirty="0"/>
              </a:p>
              <a:p>
                <a:endParaRPr lang="en-DE" dirty="0"/>
              </a:p>
            </p:txBody>
          </p:sp>
        </mc:Choice>
        <mc:Fallback xmlns="">
          <p:sp>
            <p:nvSpPr>
              <p:cNvPr id="4" name="Content Placeholder 3">
                <a:extLst>
                  <a:ext uri="{FF2B5EF4-FFF2-40B4-BE49-F238E27FC236}">
                    <a16:creationId xmlns:a16="http://schemas.microsoft.com/office/drawing/2014/main" id="{A8852E0B-BA84-4D88-8F4D-BA5FB45161AC}"/>
                  </a:ext>
                </a:extLst>
              </p:cNvPr>
              <p:cNvSpPr>
                <a:spLocks noGrp="1" noRot="1" noChangeAspect="1" noMove="1" noResize="1" noEditPoints="1" noAdjustHandles="1" noChangeArrowheads="1" noChangeShapeType="1" noTextEdit="1"/>
              </p:cNvSpPr>
              <p:nvPr>
                <p:ph idx="1"/>
              </p:nvPr>
            </p:nvSpPr>
            <p:spPr>
              <a:xfrm>
                <a:off x="581190" y="1402200"/>
                <a:ext cx="7528259" cy="4456600"/>
              </a:xfrm>
              <a:blipFill>
                <a:blip r:embed="rId2"/>
                <a:stretch>
                  <a:fillRect l="-324" t="-684" b="-684"/>
                </a:stretch>
              </a:blipFill>
            </p:spPr>
            <p:txBody>
              <a:bodyPr/>
              <a:lstStyle/>
              <a:p>
                <a:r>
                  <a:rPr lang="en-DE">
                    <a:noFill/>
                  </a:rPr>
                  <a:t> </a:t>
                </a:r>
              </a:p>
            </p:txBody>
          </p:sp>
        </mc:Fallback>
      </mc:AlternateContent>
      <p:sp>
        <p:nvSpPr>
          <p:cNvPr id="5" name="TextBox 4">
            <a:extLst>
              <a:ext uri="{FF2B5EF4-FFF2-40B4-BE49-F238E27FC236}">
                <a16:creationId xmlns:a16="http://schemas.microsoft.com/office/drawing/2014/main" id="{A650EC0B-60AC-42C1-A5CD-698A7CBEA3B8}"/>
              </a:ext>
            </a:extLst>
          </p:cNvPr>
          <p:cNvSpPr txBox="1"/>
          <p:nvPr/>
        </p:nvSpPr>
        <p:spPr>
          <a:xfrm>
            <a:off x="355101" y="6152237"/>
            <a:ext cx="11488700" cy="307777"/>
          </a:xfrm>
          <a:prstGeom prst="rect">
            <a:avLst/>
          </a:prstGeom>
          <a:noFill/>
        </p:spPr>
        <p:txBody>
          <a:bodyPr wrap="square">
            <a:spAutoFit/>
          </a:bodyPr>
          <a:lstStyle/>
          <a:p>
            <a:r>
              <a:rPr lang="en-US" sz="1400" dirty="0"/>
              <a:t>[*] </a:t>
            </a:r>
            <a:r>
              <a:rPr lang="en-US" sz="1400" b="0" i="0" dirty="0">
                <a:solidFill>
                  <a:srgbClr val="222222"/>
                </a:solidFill>
                <a:effectLst/>
              </a:rPr>
              <a:t>van Nieuwenburg, Liu, &amp; Huber. </a:t>
            </a:r>
            <a:r>
              <a:rPr lang="en-US" sz="1400" b="0" i="0" dirty="0">
                <a:solidFill>
                  <a:srgbClr val="222222"/>
                </a:solidFill>
                <a:effectLst/>
                <a:hlinkClick r:id="rId3"/>
              </a:rPr>
              <a:t>Learning phase transitions by confusion</a:t>
            </a:r>
            <a:r>
              <a:rPr lang="en-US" sz="1400" b="0" i="0" dirty="0">
                <a:solidFill>
                  <a:srgbClr val="222222"/>
                </a:solidFill>
                <a:effectLst/>
              </a:rPr>
              <a:t>. </a:t>
            </a:r>
            <a:r>
              <a:rPr lang="en-US" sz="1400" b="0" i="1" dirty="0">
                <a:solidFill>
                  <a:srgbClr val="222222"/>
                </a:solidFill>
                <a:effectLst/>
              </a:rPr>
              <a:t>Nature Phys</a:t>
            </a:r>
            <a:r>
              <a:rPr lang="en-US" sz="1400" b="0" i="0" dirty="0">
                <a:solidFill>
                  <a:srgbClr val="222222"/>
                </a:solidFill>
                <a:effectLst/>
              </a:rPr>
              <a:t> </a:t>
            </a:r>
            <a:r>
              <a:rPr lang="en-US" sz="1400" b="1" i="0" dirty="0">
                <a:solidFill>
                  <a:srgbClr val="222222"/>
                </a:solidFill>
                <a:effectLst/>
              </a:rPr>
              <a:t>13, </a:t>
            </a:r>
            <a:r>
              <a:rPr lang="en-US" sz="1400" b="0" i="0" dirty="0">
                <a:solidFill>
                  <a:srgbClr val="222222"/>
                </a:solidFill>
                <a:effectLst/>
              </a:rPr>
              <a:t>435-439 (2017). </a:t>
            </a:r>
            <a:endParaRPr lang="en-US" sz="1400" dirty="0"/>
          </a:p>
        </p:txBody>
      </p:sp>
      <p:grpSp>
        <p:nvGrpSpPr>
          <p:cNvPr id="75" name="Group 74">
            <a:extLst>
              <a:ext uri="{FF2B5EF4-FFF2-40B4-BE49-F238E27FC236}">
                <a16:creationId xmlns:a16="http://schemas.microsoft.com/office/drawing/2014/main" id="{864067FD-E81D-494D-AEE1-ED427A48E22B}"/>
              </a:ext>
            </a:extLst>
          </p:cNvPr>
          <p:cNvGrpSpPr/>
          <p:nvPr/>
        </p:nvGrpSpPr>
        <p:grpSpPr>
          <a:xfrm>
            <a:off x="8306578" y="1436371"/>
            <a:ext cx="3537223" cy="812500"/>
            <a:chOff x="8157548" y="1449394"/>
            <a:chExt cx="3537223" cy="812500"/>
          </a:xfrm>
        </p:grpSpPr>
        <p:cxnSp>
          <p:nvCxnSpPr>
            <p:cNvPr id="16" name="Straight Arrow Connector 15">
              <a:extLst>
                <a:ext uri="{FF2B5EF4-FFF2-40B4-BE49-F238E27FC236}">
                  <a16:creationId xmlns:a16="http://schemas.microsoft.com/office/drawing/2014/main" id="{A5E75FAB-CFC3-40B0-9DFC-3F0ACE4F480C}"/>
                </a:ext>
              </a:extLst>
            </p:cNvPr>
            <p:cNvCxnSpPr>
              <a:cxnSpLocks/>
            </p:cNvCxnSpPr>
            <p:nvPr/>
          </p:nvCxnSpPr>
          <p:spPr>
            <a:xfrm flipV="1">
              <a:off x="8157548" y="1965924"/>
              <a:ext cx="3404869" cy="16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9469369-ACA9-433F-9945-262D30C49001}"/>
                </a:ext>
              </a:extLst>
            </p:cNvPr>
            <p:cNvSpPr/>
            <p:nvPr/>
          </p:nvSpPr>
          <p:spPr>
            <a:xfrm>
              <a:off x="8157548" y="1449395"/>
              <a:ext cx="1861253" cy="427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Phase A</a:t>
              </a:r>
              <a:endParaRPr lang="en-DE" dirty="0"/>
            </a:p>
          </p:txBody>
        </p:sp>
        <p:sp>
          <p:nvSpPr>
            <p:cNvPr id="18" name="Rectangle 17">
              <a:extLst>
                <a:ext uri="{FF2B5EF4-FFF2-40B4-BE49-F238E27FC236}">
                  <a16:creationId xmlns:a16="http://schemas.microsoft.com/office/drawing/2014/main" id="{6ACBCF29-6B1F-4514-9070-ED6ED8F1E51A}"/>
                </a:ext>
              </a:extLst>
            </p:cNvPr>
            <p:cNvSpPr/>
            <p:nvPr/>
          </p:nvSpPr>
          <p:spPr>
            <a:xfrm>
              <a:off x="10018800" y="1449394"/>
              <a:ext cx="1543617" cy="4274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Phase B</a:t>
              </a:r>
              <a:endParaRPr lang="en-DE"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388287-0884-4436-B390-9AB1D2B8536B}"/>
                    </a:ext>
                  </a:extLst>
                </p:cNvPr>
                <p:cNvSpPr txBox="1"/>
                <p:nvPr/>
              </p:nvSpPr>
              <p:spPr>
                <a:xfrm>
                  <a:off x="11445186" y="1965923"/>
                  <a:ext cx="249585" cy="2774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19" name="TextBox 18">
                  <a:extLst>
                    <a:ext uri="{FF2B5EF4-FFF2-40B4-BE49-F238E27FC236}">
                      <a16:creationId xmlns:a16="http://schemas.microsoft.com/office/drawing/2014/main" id="{9E388287-0884-4436-B390-9AB1D2B8536B}"/>
                    </a:ext>
                  </a:extLst>
                </p:cNvPr>
                <p:cNvSpPr txBox="1">
                  <a:spLocks noRot="1" noChangeAspect="1" noMove="1" noResize="1" noEditPoints="1" noAdjustHandles="1" noChangeArrowheads="1" noChangeShapeType="1" noTextEdit="1"/>
                </p:cNvSpPr>
                <p:nvPr/>
              </p:nvSpPr>
              <p:spPr>
                <a:xfrm>
                  <a:off x="11445186" y="1965923"/>
                  <a:ext cx="249585" cy="277495"/>
                </a:xfrm>
                <a:prstGeom prst="rect">
                  <a:avLst/>
                </a:prstGeom>
                <a:blipFill>
                  <a:blip r:embed="rId4"/>
                  <a:stretch>
                    <a:fillRect r="-24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E5DDE97-4A53-4381-87B7-204F73725BC8}"/>
                    </a:ext>
                  </a:extLst>
                </p:cNvPr>
                <p:cNvSpPr txBox="1"/>
                <p:nvPr/>
              </p:nvSpPr>
              <p:spPr>
                <a:xfrm>
                  <a:off x="9797730" y="1984399"/>
                  <a:ext cx="505107" cy="2774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1"/>
                                </a:solidFill>
                                <a:latin typeface="Cambria Math" panose="02040503050406030204" pitchFamily="18" charset="0"/>
                              </a:rPr>
                            </m:ctrlPr>
                          </m:sSubPr>
                          <m:e>
                            <m:r>
                              <a:rPr lang="en-US" sz="1400" i="1" dirty="0">
                                <a:solidFill>
                                  <a:schemeClr val="accent1"/>
                                </a:solidFill>
                                <a:latin typeface="Cambria Math" panose="02040503050406030204" pitchFamily="18" charset="0"/>
                              </a:rPr>
                              <m:t>𝑇</m:t>
                            </m:r>
                          </m:e>
                          <m:sub>
                            <m:r>
                              <a:rPr lang="en-US" sz="1400" i="1" dirty="0">
                                <a:solidFill>
                                  <a:schemeClr val="accent1"/>
                                </a:solidFill>
                                <a:latin typeface="Cambria Math" panose="02040503050406030204" pitchFamily="18" charset="0"/>
                              </a:rPr>
                              <m:t>𝐶</m:t>
                            </m:r>
                          </m:sub>
                        </m:sSub>
                      </m:oMath>
                    </m:oMathPara>
                  </a14:m>
                  <a:endParaRPr lang="en-DE" sz="1400" dirty="0"/>
                </a:p>
              </p:txBody>
            </p:sp>
          </mc:Choice>
          <mc:Fallback xmlns="">
            <p:sp>
              <p:nvSpPr>
                <p:cNvPr id="20" name="TextBox 19">
                  <a:extLst>
                    <a:ext uri="{FF2B5EF4-FFF2-40B4-BE49-F238E27FC236}">
                      <a16:creationId xmlns:a16="http://schemas.microsoft.com/office/drawing/2014/main" id="{8E5DDE97-4A53-4381-87B7-204F73725BC8}"/>
                    </a:ext>
                  </a:extLst>
                </p:cNvPr>
                <p:cNvSpPr txBox="1">
                  <a:spLocks noRot="1" noChangeAspect="1" noMove="1" noResize="1" noEditPoints="1" noAdjustHandles="1" noChangeArrowheads="1" noChangeShapeType="1" noTextEdit="1"/>
                </p:cNvSpPr>
                <p:nvPr/>
              </p:nvSpPr>
              <p:spPr>
                <a:xfrm>
                  <a:off x="9797730" y="1984399"/>
                  <a:ext cx="505107" cy="277495"/>
                </a:xfrm>
                <a:prstGeom prst="rect">
                  <a:avLst/>
                </a:prstGeom>
                <a:blipFill>
                  <a:blip r:embed="rId5"/>
                  <a:stretch>
                    <a:fillRect b="-6522"/>
                  </a:stretch>
                </a:blipFill>
              </p:spPr>
              <p:txBody>
                <a:bodyPr/>
                <a:lstStyle/>
                <a:p>
                  <a:r>
                    <a:rPr lang="en-DE">
                      <a:noFill/>
                    </a:rPr>
                    <a:t> </a:t>
                  </a:r>
                </a:p>
              </p:txBody>
            </p:sp>
          </mc:Fallback>
        </mc:AlternateContent>
        <p:cxnSp>
          <p:nvCxnSpPr>
            <p:cNvPr id="21" name="Straight Connector 20">
              <a:extLst>
                <a:ext uri="{FF2B5EF4-FFF2-40B4-BE49-F238E27FC236}">
                  <a16:creationId xmlns:a16="http://schemas.microsoft.com/office/drawing/2014/main" id="{0E9EA8E2-290A-4843-B88C-A114F6CE1087}"/>
                </a:ext>
              </a:extLst>
            </p:cNvPr>
            <p:cNvCxnSpPr>
              <a:cxnSpLocks/>
            </p:cNvCxnSpPr>
            <p:nvPr/>
          </p:nvCxnSpPr>
          <p:spPr>
            <a:xfrm>
              <a:off x="10018801" y="1887011"/>
              <a:ext cx="0" cy="140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BCA2D0-8FFA-4FE2-93AC-D250CBC7027B}"/>
                </a:ext>
              </a:extLst>
            </p:cNvPr>
            <p:cNvCxnSpPr>
              <a:cxnSpLocks/>
            </p:cNvCxnSpPr>
            <p:nvPr/>
          </p:nvCxnSpPr>
          <p:spPr>
            <a:xfrm>
              <a:off x="9198801" y="1930557"/>
              <a:ext cx="0" cy="14028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AB6EE077-3B7B-40C4-88B0-73520030F707}"/>
              </a:ext>
            </a:extLst>
          </p:cNvPr>
          <p:cNvCxnSpPr>
            <a:cxnSpLocks/>
          </p:cNvCxnSpPr>
          <p:nvPr/>
        </p:nvCxnSpPr>
        <p:spPr>
          <a:xfrm>
            <a:off x="10197650" y="2397267"/>
            <a:ext cx="0" cy="251255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9" name="Rectangle 58">
            <a:extLst>
              <a:ext uri="{FF2B5EF4-FFF2-40B4-BE49-F238E27FC236}">
                <a16:creationId xmlns:a16="http://schemas.microsoft.com/office/drawing/2014/main" id="{1AC0A42A-917E-45D2-9088-C62F4FBA0671}"/>
              </a:ext>
            </a:extLst>
          </p:cNvPr>
          <p:cNvSpPr/>
          <p:nvPr/>
        </p:nvSpPr>
        <p:spPr>
          <a:xfrm>
            <a:off x="8180544" y="2419885"/>
            <a:ext cx="3709267" cy="869954"/>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811DB2BF-BFFE-437D-B208-8AD50B98902B}"/>
              </a:ext>
            </a:extLst>
          </p:cNvPr>
          <p:cNvSpPr/>
          <p:nvPr/>
        </p:nvSpPr>
        <p:spPr>
          <a:xfrm>
            <a:off x="8306578" y="2776918"/>
            <a:ext cx="1039198" cy="434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A (correct)</a:t>
            </a:r>
            <a:endParaRPr lang="en-DE" sz="1400" dirty="0"/>
          </a:p>
        </p:txBody>
      </p:sp>
      <p:sp>
        <p:nvSpPr>
          <p:cNvPr id="23" name="Rectangle 22">
            <a:extLst>
              <a:ext uri="{FF2B5EF4-FFF2-40B4-BE49-F238E27FC236}">
                <a16:creationId xmlns:a16="http://schemas.microsoft.com/office/drawing/2014/main" id="{DBD86D44-FD57-440B-88B0-3F1F1C239066}"/>
              </a:ext>
            </a:extLst>
          </p:cNvPr>
          <p:cNvSpPr/>
          <p:nvPr/>
        </p:nvSpPr>
        <p:spPr>
          <a:xfrm>
            <a:off x="10193413" y="2776918"/>
            <a:ext cx="1518868" cy="434486"/>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B</a:t>
            </a:r>
          </a:p>
          <a:p>
            <a:pPr algn="ctr"/>
            <a:r>
              <a:rPr lang="en-US" sz="1400" dirty="0"/>
              <a:t>(correct)</a:t>
            </a:r>
          </a:p>
        </p:txBody>
      </p:sp>
      <p:cxnSp>
        <p:nvCxnSpPr>
          <p:cNvPr id="27" name="Straight Arrow Connector 26">
            <a:extLst>
              <a:ext uri="{FF2B5EF4-FFF2-40B4-BE49-F238E27FC236}">
                <a16:creationId xmlns:a16="http://schemas.microsoft.com/office/drawing/2014/main" id="{1D9AAB4D-5383-40D1-887F-D00CD7B05870}"/>
              </a:ext>
            </a:extLst>
          </p:cNvPr>
          <p:cNvCxnSpPr>
            <a:cxnSpLocks/>
          </p:cNvCxnSpPr>
          <p:nvPr/>
        </p:nvCxnSpPr>
        <p:spPr>
          <a:xfrm flipV="1">
            <a:off x="8306578" y="2484951"/>
            <a:ext cx="3398157" cy="16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426E995-9B01-4902-82E9-FE681890B2F3}"/>
                  </a:ext>
                </a:extLst>
              </p:cNvPr>
              <p:cNvSpPr txBox="1"/>
              <p:nvPr/>
            </p:nvSpPr>
            <p:spPr>
              <a:xfrm>
                <a:off x="11587735" y="2484950"/>
                <a:ext cx="249093" cy="2769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28" name="TextBox 27">
                <a:extLst>
                  <a:ext uri="{FF2B5EF4-FFF2-40B4-BE49-F238E27FC236}">
                    <a16:creationId xmlns:a16="http://schemas.microsoft.com/office/drawing/2014/main" id="{2426E995-9B01-4902-82E9-FE681890B2F3}"/>
                  </a:ext>
                </a:extLst>
              </p:cNvPr>
              <p:cNvSpPr txBox="1">
                <a:spLocks noRot="1" noChangeAspect="1" noMove="1" noResize="1" noEditPoints="1" noAdjustHandles="1" noChangeArrowheads="1" noChangeShapeType="1" noTextEdit="1"/>
              </p:cNvSpPr>
              <p:nvPr/>
            </p:nvSpPr>
            <p:spPr>
              <a:xfrm>
                <a:off x="11587735" y="2484950"/>
                <a:ext cx="249093" cy="276948"/>
              </a:xfrm>
              <a:prstGeom prst="rect">
                <a:avLst/>
              </a:prstGeom>
              <a:blipFill>
                <a:blip r:embed="rId6"/>
                <a:stretch>
                  <a:fillRect r="-24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B722680-974A-47BD-8D4B-3A44B34655E9}"/>
                  </a:ext>
                </a:extLst>
              </p:cNvPr>
              <p:cNvSpPr txBox="1"/>
              <p:nvPr/>
            </p:nvSpPr>
            <p:spPr>
              <a:xfrm>
                <a:off x="9127180" y="2503389"/>
                <a:ext cx="504111" cy="2794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1"/>
                              </a:solidFill>
                              <a:latin typeface="Cambria Math" panose="02040503050406030204" pitchFamily="18" charset="0"/>
                            </a:rPr>
                          </m:ctrlPr>
                        </m:sSubPr>
                        <m:e>
                          <m:r>
                            <a:rPr lang="en-US" sz="1400" b="0" i="1" dirty="0" smtClean="0">
                              <a:solidFill>
                                <a:schemeClr val="accent1"/>
                              </a:solidFill>
                              <a:latin typeface="Cambria Math" panose="02040503050406030204" pitchFamily="18" charset="0"/>
                            </a:rPr>
                            <m:t>𝑇</m:t>
                          </m:r>
                        </m:e>
                        <m:sub>
                          <m:sSup>
                            <m:sSupPr>
                              <m:ctrlPr>
                                <a:rPr lang="en-US" sz="1400" b="0" i="1" dirty="0" smtClean="0">
                                  <a:solidFill>
                                    <a:schemeClr val="accent1"/>
                                  </a:solidFill>
                                  <a:latin typeface="Cambria Math" panose="02040503050406030204" pitchFamily="18" charset="0"/>
                                </a:rPr>
                              </m:ctrlPr>
                            </m:sSupPr>
                            <m:e>
                              <m:r>
                                <a:rPr lang="en-US" sz="1400" b="0" i="1" dirty="0" smtClean="0">
                                  <a:solidFill>
                                    <a:schemeClr val="accent1"/>
                                  </a:solidFill>
                                  <a:latin typeface="Cambria Math" panose="02040503050406030204" pitchFamily="18" charset="0"/>
                                </a:rPr>
                                <m:t>𝐶</m:t>
                              </m:r>
                            </m:e>
                            <m:sup>
                              <m:r>
                                <a:rPr lang="en-US" sz="1400" b="0" i="1" dirty="0" smtClean="0">
                                  <a:solidFill>
                                    <a:schemeClr val="accent1"/>
                                  </a:solidFill>
                                  <a:latin typeface="Cambria Math" panose="02040503050406030204" pitchFamily="18" charset="0"/>
                                </a:rPr>
                                <m:t>′</m:t>
                              </m:r>
                            </m:sup>
                          </m:sSup>
                        </m:sub>
                      </m:sSub>
                    </m:oMath>
                  </m:oMathPara>
                </a14:m>
                <a:endParaRPr lang="en-DE" sz="1400" dirty="0"/>
              </a:p>
            </p:txBody>
          </p:sp>
        </mc:Choice>
        <mc:Fallback xmlns="">
          <p:sp>
            <p:nvSpPr>
              <p:cNvPr id="31" name="TextBox 30">
                <a:extLst>
                  <a:ext uri="{FF2B5EF4-FFF2-40B4-BE49-F238E27FC236}">
                    <a16:creationId xmlns:a16="http://schemas.microsoft.com/office/drawing/2014/main" id="{6B722680-974A-47BD-8D4B-3A44B34655E9}"/>
                  </a:ext>
                </a:extLst>
              </p:cNvPr>
              <p:cNvSpPr txBox="1">
                <a:spLocks noRot="1" noChangeAspect="1" noMove="1" noResize="1" noEditPoints="1" noAdjustHandles="1" noChangeArrowheads="1" noChangeShapeType="1" noTextEdit="1"/>
              </p:cNvSpPr>
              <p:nvPr/>
            </p:nvSpPr>
            <p:spPr>
              <a:xfrm>
                <a:off x="9127180" y="2503389"/>
                <a:ext cx="504111" cy="279486"/>
              </a:xfrm>
              <a:prstGeom prst="rect">
                <a:avLst/>
              </a:prstGeom>
              <a:blipFill>
                <a:blip r:embed="rId7"/>
                <a:stretch>
                  <a:fillRect b="-8696"/>
                </a:stretch>
              </a:blipFill>
            </p:spPr>
            <p:txBody>
              <a:bodyPr/>
              <a:lstStyle/>
              <a:p>
                <a:r>
                  <a:rPr lang="en-DE">
                    <a:noFill/>
                  </a:rPr>
                  <a:t> </a:t>
                </a:r>
              </a:p>
            </p:txBody>
          </p:sp>
        </mc:Fallback>
      </mc:AlternateContent>
      <p:cxnSp>
        <p:nvCxnSpPr>
          <p:cNvPr id="32" name="Straight Connector 31">
            <a:extLst>
              <a:ext uri="{FF2B5EF4-FFF2-40B4-BE49-F238E27FC236}">
                <a16:creationId xmlns:a16="http://schemas.microsoft.com/office/drawing/2014/main" id="{5D4784DC-9D0E-4AD8-B461-170D8E307B83}"/>
              </a:ext>
            </a:extLst>
          </p:cNvPr>
          <p:cNvCxnSpPr>
            <a:cxnSpLocks/>
          </p:cNvCxnSpPr>
          <p:nvPr/>
        </p:nvCxnSpPr>
        <p:spPr>
          <a:xfrm>
            <a:off x="9345779" y="2449654"/>
            <a:ext cx="0" cy="140004"/>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D393767-FE9C-4A4A-8352-BD9BDF3388DE}"/>
              </a:ext>
            </a:extLst>
          </p:cNvPr>
          <p:cNvSpPr/>
          <p:nvPr/>
        </p:nvSpPr>
        <p:spPr>
          <a:xfrm>
            <a:off x="9356877" y="2776918"/>
            <a:ext cx="825435" cy="43448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Label B</a:t>
            </a:r>
          </a:p>
          <a:p>
            <a:pPr algn="ctr"/>
            <a:r>
              <a:rPr lang="en-US" sz="1200" b="1" dirty="0">
                <a:solidFill>
                  <a:schemeClr val="bg1"/>
                </a:solidFill>
              </a:rPr>
              <a:t>(wrong)</a:t>
            </a:r>
            <a:endParaRPr lang="en-DE" sz="1200" b="1" dirty="0">
              <a:solidFill>
                <a:schemeClr val="bg1"/>
              </a:solidFill>
            </a:endParaRPr>
          </a:p>
        </p:txBody>
      </p:sp>
      <p:grpSp>
        <p:nvGrpSpPr>
          <p:cNvPr id="70" name="Group 69">
            <a:extLst>
              <a:ext uri="{FF2B5EF4-FFF2-40B4-BE49-F238E27FC236}">
                <a16:creationId xmlns:a16="http://schemas.microsoft.com/office/drawing/2014/main" id="{AEF3DA95-E3B7-46CB-BCF2-242E7E845515}"/>
              </a:ext>
            </a:extLst>
          </p:cNvPr>
          <p:cNvGrpSpPr/>
          <p:nvPr/>
        </p:nvGrpSpPr>
        <p:grpSpPr>
          <a:xfrm>
            <a:off x="8184448" y="4981934"/>
            <a:ext cx="3701003" cy="1000778"/>
            <a:chOff x="7637404" y="4885898"/>
            <a:chExt cx="4129501" cy="1116647"/>
          </a:xfrm>
        </p:grpSpPr>
        <p:sp>
          <p:nvSpPr>
            <p:cNvPr id="61" name="Rectangle 60">
              <a:extLst>
                <a:ext uri="{FF2B5EF4-FFF2-40B4-BE49-F238E27FC236}">
                  <a16:creationId xmlns:a16="http://schemas.microsoft.com/office/drawing/2014/main" id="{5FB634C7-A731-43A5-BBEE-131625EDAFAD}"/>
                </a:ext>
              </a:extLst>
            </p:cNvPr>
            <p:cNvSpPr/>
            <p:nvPr/>
          </p:nvSpPr>
          <p:spPr>
            <a:xfrm>
              <a:off x="7637404" y="4885898"/>
              <a:ext cx="4129501" cy="1116647"/>
            </a:xfrm>
            <a:prstGeom prst="rect">
              <a:avLst/>
            </a:prstGeom>
            <a:solidFill>
              <a:schemeClr val="bg2">
                <a:alpha val="50000"/>
              </a:schemeClr>
            </a:solidFill>
            <a:ln w="50800">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97CDD3B5-F15E-4D4B-AA5E-E40799401C87}"/>
                </a:ext>
              </a:extLst>
            </p:cNvPr>
            <p:cNvSpPr/>
            <p:nvPr/>
          </p:nvSpPr>
          <p:spPr>
            <a:xfrm>
              <a:off x="7785404" y="5345247"/>
              <a:ext cx="2055979" cy="48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A (correct)</a:t>
              </a:r>
              <a:endParaRPr lang="en-DE" sz="1400" dirty="0"/>
            </a:p>
          </p:txBody>
        </p:sp>
        <p:sp>
          <p:nvSpPr>
            <p:cNvPr id="51" name="Rectangle 50">
              <a:extLst>
                <a:ext uri="{FF2B5EF4-FFF2-40B4-BE49-F238E27FC236}">
                  <a16:creationId xmlns:a16="http://schemas.microsoft.com/office/drawing/2014/main" id="{4D031B5B-90F9-44F4-BF21-F229819DD418}"/>
                </a:ext>
              </a:extLst>
            </p:cNvPr>
            <p:cNvSpPr/>
            <p:nvPr/>
          </p:nvSpPr>
          <p:spPr>
            <a:xfrm>
              <a:off x="9869434" y="5345247"/>
              <a:ext cx="1700788" cy="482852"/>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B</a:t>
              </a:r>
            </a:p>
            <a:p>
              <a:pPr algn="ctr"/>
              <a:r>
                <a:rPr lang="en-US" sz="1400" dirty="0"/>
                <a:t>(correct)</a:t>
              </a:r>
            </a:p>
          </p:txBody>
        </p:sp>
        <p:cxnSp>
          <p:nvCxnSpPr>
            <p:cNvPr id="52" name="Straight Arrow Connector 51">
              <a:extLst>
                <a:ext uri="{FF2B5EF4-FFF2-40B4-BE49-F238E27FC236}">
                  <a16:creationId xmlns:a16="http://schemas.microsoft.com/office/drawing/2014/main" id="{3D3EBDDE-3503-4BA3-9E52-96F555134036}"/>
                </a:ext>
              </a:extLst>
            </p:cNvPr>
            <p:cNvCxnSpPr>
              <a:cxnSpLocks/>
            </p:cNvCxnSpPr>
            <p:nvPr/>
          </p:nvCxnSpPr>
          <p:spPr>
            <a:xfrm flipV="1">
              <a:off x="7785404" y="4939665"/>
              <a:ext cx="3776432" cy="1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22E855C-2E16-4544-ACED-B83954DA00FC}"/>
                    </a:ext>
                  </a:extLst>
                </p:cNvPr>
                <p:cNvSpPr txBox="1"/>
                <p:nvPr/>
              </p:nvSpPr>
              <p:spPr>
                <a:xfrm>
                  <a:off x="11431812" y="4939664"/>
                  <a:ext cx="2768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53" name="TextBox 52">
                  <a:extLst>
                    <a:ext uri="{FF2B5EF4-FFF2-40B4-BE49-F238E27FC236}">
                      <a16:creationId xmlns:a16="http://schemas.microsoft.com/office/drawing/2014/main" id="{122E855C-2E16-4544-ACED-B83954DA00FC}"/>
                    </a:ext>
                  </a:extLst>
                </p:cNvPr>
                <p:cNvSpPr txBox="1">
                  <a:spLocks noRot="1" noChangeAspect="1" noMove="1" noResize="1" noEditPoints="1" noAdjustHandles="1" noChangeArrowheads="1" noChangeShapeType="1" noTextEdit="1"/>
                </p:cNvSpPr>
                <p:nvPr/>
              </p:nvSpPr>
              <p:spPr>
                <a:xfrm>
                  <a:off x="11431812" y="4939664"/>
                  <a:ext cx="276821" cy="307777"/>
                </a:xfrm>
                <a:prstGeom prst="rect">
                  <a:avLst/>
                </a:prstGeom>
                <a:blipFill>
                  <a:blip r:embed="rId4"/>
                  <a:stretch>
                    <a:fillRect r="-2439" b="-2222"/>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581F5F9-B303-4C58-AE4A-A36B7E27181C}"/>
                    </a:ext>
                  </a:extLst>
                </p:cNvPr>
                <p:cNvSpPr txBox="1"/>
                <p:nvPr/>
              </p:nvSpPr>
              <p:spPr>
                <a:xfrm>
                  <a:off x="9249194" y="4960156"/>
                  <a:ext cx="1219853" cy="3105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1"/>
                                </a:solidFill>
                                <a:latin typeface="Cambria Math" panose="02040503050406030204" pitchFamily="18" charset="0"/>
                              </a:rPr>
                            </m:ctrlPr>
                          </m:sSubPr>
                          <m:e>
                            <m:r>
                              <a:rPr lang="en-US" sz="1400" b="0" i="1" dirty="0" smtClean="0">
                                <a:solidFill>
                                  <a:schemeClr val="accent1"/>
                                </a:solidFill>
                                <a:latin typeface="Cambria Math" panose="02040503050406030204" pitchFamily="18" charset="0"/>
                              </a:rPr>
                              <m:t>𝑇</m:t>
                            </m:r>
                          </m:e>
                          <m:sub>
                            <m:sSup>
                              <m:sSupPr>
                                <m:ctrlPr>
                                  <a:rPr lang="en-US" sz="1400" b="0" i="1" dirty="0" smtClean="0">
                                    <a:solidFill>
                                      <a:schemeClr val="accent1"/>
                                    </a:solidFill>
                                    <a:latin typeface="Cambria Math" panose="02040503050406030204" pitchFamily="18" charset="0"/>
                                  </a:rPr>
                                </m:ctrlPr>
                              </m:sSupPr>
                              <m:e>
                                <m:r>
                                  <a:rPr lang="en-US" sz="1400" b="0" i="1" dirty="0" smtClean="0">
                                    <a:solidFill>
                                      <a:schemeClr val="accent1"/>
                                    </a:solidFill>
                                    <a:latin typeface="Cambria Math" panose="02040503050406030204" pitchFamily="18" charset="0"/>
                                  </a:rPr>
                                  <m:t>𝐶</m:t>
                                </m:r>
                              </m:e>
                              <m:sup>
                                <m:r>
                                  <a:rPr lang="en-US" sz="1400" b="0" i="1" dirty="0" smtClean="0">
                                    <a:solidFill>
                                      <a:schemeClr val="accent1"/>
                                    </a:solidFill>
                                    <a:latin typeface="Cambria Math" panose="02040503050406030204" pitchFamily="18" charset="0"/>
                                  </a:rPr>
                                  <m:t>′</m:t>
                                </m:r>
                              </m:sup>
                            </m:sSup>
                          </m:sub>
                        </m:sSub>
                        <m:r>
                          <a:rPr lang="en-US" sz="1400" b="0" i="1" dirty="0" smtClean="0">
                            <a:solidFill>
                              <a:schemeClr val="accent1"/>
                            </a:solidFill>
                            <a:latin typeface="Cambria Math" panose="02040503050406030204" pitchFamily="18" charset="0"/>
                          </a:rPr>
                          <m:t>=</m:t>
                        </m:r>
                        <m:sSub>
                          <m:sSubPr>
                            <m:ctrlPr>
                              <a:rPr lang="en-US" sz="1400" i="1" dirty="0">
                                <a:solidFill>
                                  <a:schemeClr val="accent1"/>
                                </a:solidFill>
                                <a:latin typeface="Cambria Math" panose="02040503050406030204" pitchFamily="18" charset="0"/>
                              </a:rPr>
                            </m:ctrlPr>
                          </m:sSubPr>
                          <m:e>
                            <m:r>
                              <a:rPr lang="en-US" sz="1400" i="1" dirty="0">
                                <a:solidFill>
                                  <a:schemeClr val="accent1"/>
                                </a:solidFill>
                                <a:latin typeface="Cambria Math" panose="02040503050406030204" pitchFamily="18" charset="0"/>
                              </a:rPr>
                              <m:t>𝑇</m:t>
                            </m:r>
                          </m:e>
                          <m:sub>
                            <m:sSup>
                              <m:sSupPr>
                                <m:ctrlPr>
                                  <a:rPr lang="en-US" sz="1400" i="1" dirty="0">
                                    <a:solidFill>
                                      <a:schemeClr val="accent1"/>
                                    </a:solidFill>
                                    <a:latin typeface="Cambria Math" panose="02040503050406030204" pitchFamily="18" charset="0"/>
                                  </a:rPr>
                                </m:ctrlPr>
                              </m:sSupPr>
                              <m:e>
                                <m:r>
                                  <a:rPr lang="en-US" sz="1400" i="1" dirty="0">
                                    <a:solidFill>
                                      <a:schemeClr val="accent1"/>
                                    </a:solidFill>
                                    <a:latin typeface="Cambria Math" panose="02040503050406030204" pitchFamily="18" charset="0"/>
                                  </a:rPr>
                                  <m:t>𝐶</m:t>
                                </m:r>
                              </m:e>
                              <m:sup>
                                <m:r>
                                  <a:rPr lang="en-US" sz="1400" i="1" dirty="0">
                                    <a:solidFill>
                                      <a:schemeClr val="accent1"/>
                                    </a:solidFill>
                                    <a:latin typeface="Cambria Math" panose="02040503050406030204" pitchFamily="18" charset="0"/>
                                  </a:rPr>
                                  <m:t>′</m:t>
                                </m:r>
                              </m:sup>
                            </m:sSup>
                          </m:sub>
                        </m:sSub>
                      </m:oMath>
                    </m:oMathPara>
                  </a14:m>
                  <a:endParaRPr lang="en-DE" sz="1400" dirty="0"/>
                </a:p>
              </p:txBody>
            </p:sp>
          </mc:Choice>
          <mc:Fallback xmlns="">
            <p:sp>
              <p:nvSpPr>
                <p:cNvPr id="54" name="TextBox 53">
                  <a:extLst>
                    <a:ext uri="{FF2B5EF4-FFF2-40B4-BE49-F238E27FC236}">
                      <a16:creationId xmlns:a16="http://schemas.microsoft.com/office/drawing/2014/main" id="{1581F5F9-B303-4C58-AE4A-A36B7E27181C}"/>
                    </a:ext>
                  </a:extLst>
                </p:cNvPr>
                <p:cNvSpPr txBox="1">
                  <a:spLocks noRot="1" noChangeAspect="1" noMove="1" noResize="1" noEditPoints="1" noAdjustHandles="1" noChangeArrowheads="1" noChangeShapeType="1" noTextEdit="1"/>
                </p:cNvSpPr>
                <p:nvPr/>
              </p:nvSpPr>
              <p:spPr>
                <a:xfrm>
                  <a:off x="9249194" y="4960156"/>
                  <a:ext cx="1219853" cy="310598"/>
                </a:xfrm>
                <a:prstGeom prst="rect">
                  <a:avLst/>
                </a:prstGeom>
                <a:blipFill>
                  <a:blip r:embed="rId8"/>
                  <a:stretch>
                    <a:fillRect b="-8696"/>
                  </a:stretch>
                </a:blipFill>
              </p:spPr>
              <p:txBody>
                <a:bodyPr/>
                <a:lstStyle/>
                <a:p>
                  <a:r>
                    <a:rPr lang="en-DE">
                      <a:noFill/>
                    </a:rPr>
                    <a:t> </a:t>
                  </a:r>
                </a:p>
              </p:txBody>
            </p:sp>
          </mc:Fallback>
        </mc:AlternateContent>
        <p:cxnSp>
          <p:nvCxnSpPr>
            <p:cNvPr id="55" name="Straight Connector 54">
              <a:extLst>
                <a:ext uri="{FF2B5EF4-FFF2-40B4-BE49-F238E27FC236}">
                  <a16:creationId xmlns:a16="http://schemas.microsoft.com/office/drawing/2014/main" id="{E104C32F-2C94-4DBC-8F25-16D09B63DD6D}"/>
                </a:ext>
              </a:extLst>
            </p:cNvPr>
            <p:cNvCxnSpPr>
              <a:cxnSpLocks/>
            </p:cNvCxnSpPr>
            <p:nvPr/>
          </p:nvCxnSpPr>
          <p:spPr>
            <a:xfrm>
              <a:off x="9869434" y="4900439"/>
              <a:ext cx="0" cy="1555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1" name="Rectangle 70">
            <a:extLst>
              <a:ext uri="{FF2B5EF4-FFF2-40B4-BE49-F238E27FC236}">
                <a16:creationId xmlns:a16="http://schemas.microsoft.com/office/drawing/2014/main" id="{841F6A00-E7F2-40E1-8D1E-86518D4A9E18}"/>
              </a:ext>
            </a:extLst>
          </p:cNvPr>
          <p:cNvSpPr/>
          <p:nvPr/>
        </p:nvSpPr>
        <p:spPr>
          <a:xfrm>
            <a:off x="8216840" y="2137511"/>
            <a:ext cx="702013" cy="2690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Try 1</a:t>
            </a:r>
            <a:endParaRPr lang="en-DE" sz="1400" dirty="0"/>
          </a:p>
        </p:txBody>
      </p:sp>
      <p:sp>
        <p:nvSpPr>
          <p:cNvPr id="73" name="Rectangle 72">
            <a:extLst>
              <a:ext uri="{FF2B5EF4-FFF2-40B4-BE49-F238E27FC236}">
                <a16:creationId xmlns:a16="http://schemas.microsoft.com/office/drawing/2014/main" id="{5DD4B6FB-0008-4730-A55F-0E57300873CF}"/>
              </a:ext>
            </a:extLst>
          </p:cNvPr>
          <p:cNvSpPr/>
          <p:nvPr/>
        </p:nvSpPr>
        <p:spPr>
          <a:xfrm>
            <a:off x="8166341" y="4694816"/>
            <a:ext cx="1591576" cy="2690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accent1"/>
                </a:solidFill>
              </a:rPr>
              <a:t>Top performance</a:t>
            </a:r>
            <a:endParaRPr lang="en-DE" sz="1400" dirty="0">
              <a:solidFill>
                <a:schemeClr val="accent1"/>
              </a:solidFill>
            </a:endParaRPr>
          </a:p>
        </p:txBody>
      </p:sp>
      <p:grpSp>
        <p:nvGrpSpPr>
          <p:cNvPr id="80" name="Group 79">
            <a:extLst>
              <a:ext uri="{FF2B5EF4-FFF2-40B4-BE49-F238E27FC236}">
                <a16:creationId xmlns:a16="http://schemas.microsoft.com/office/drawing/2014/main" id="{8A19253F-310A-4484-9021-103181AEF8BF}"/>
              </a:ext>
            </a:extLst>
          </p:cNvPr>
          <p:cNvGrpSpPr/>
          <p:nvPr/>
        </p:nvGrpSpPr>
        <p:grpSpPr>
          <a:xfrm>
            <a:off x="8184448" y="3357529"/>
            <a:ext cx="3701003" cy="1247227"/>
            <a:chOff x="8184448" y="3357529"/>
            <a:chExt cx="3701003" cy="1247227"/>
          </a:xfrm>
        </p:grpSpPr>
        <p:grpSp>
          <p:nvGrpSpPr>
            <p:cNvPr id="66" name="Group 65">
              <a:extLst>
                <a:ext uri="{FF2B5EF4-FFF2-40B4-BE49-F238E27FC236}">
                  <a16:creationId xmlns:a16="http://schemas.microsoft.com/office/drawing/2014/main" id="{8AB6712B-A426-4899-97BD-A2D00EC2A912}"/>
                </a:ext>
              </a:extLst>
            </p:cNvPr>
            <p:cNvGrpSpPr/>
            <p:nvPr/>
          </p:nvGrpSpPr>
          <p:grpSpPr>
            <a:xfrm>
              <a:off x="8184448" y="3603978"/>
              <a:ext cx="3701003" cy="1000778"/>
              <a:chOff x="7639712" y="3773423"/>
              <a:chExt cx="4129501" cy="1116647"/>
            </a:xfrm>
          </p:grpSpPr>
          <p:sp>
            <p:nvSpPr>
              <p:cNvPr id="60" name="Rectangle 59">
                <a:extLst>
                  <a:ext uri="{FF2B5EF4-FFF2-40B4-BE49-F238E27FC236}">
                    <a16:creationId xmlns:a16="http://schemas.microsoft.com/office/drawing/2014/main" id="{A7158297-948C-44B8-BD05-D67FC8F7D6E1}"/>
                  </a:ext>
                </a:extLst>
              </p:cNvPr>
              <p:cNvSpPr/>
              <p:nvPr/>
            </p:nvSpPr>
            <p:spPr>
              <a:xfrm>
                <a:off x="7639712" y="3773423"/>
                <a:ext cx="4129501" cy="1116647"/>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ADBC6A9-7A70-4584-932C-1BC9811877F9}"/>
                  </a:ext>
                </a:extLst>
              </p:cNvPr>
              <p:cNvSpPr/>
              <p:nvPr/>
            </p:nvSpPr>
            <p:spPr>
              <a:xfrm>
                <a:off x="7795385" y="4269392"/>
                <a:ext cx="2085886" cy="48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A (correct)</a:t>
                </a:r>
                <a:endParaRPr lang="en-DE" sz="1400" dirty="0"/>
              </a:p>
            </p:txBody>
          </p:sp>
          <p:sp>
            <p:nvSpPr>
              <p:cNvPr id="43" name="Rectangle 42">
                <a:extLst>
                  <a:ext uri="{FF2B5EF4-FFF2-40B4-BE49-F238E27FC236}">
                    <a16:creationId xmlns:a16="http://schemas.microsoft.com/office/drawing/2014/main" id="{D072A5FE-4051-4EE2-A17D-503793177124}"/>
                  </a:ext>
                </a:extLst>
              </p:cNvPr>
              <p:cNvSpPr/>
              <p:nvPr/>
            </p:nvSpPr>
            <p:spPr>
              <a:xfrm>
                <a:off x="10726442" y="4269392"/>
                <a:ext cx="853762" cy="482852"/>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Label B</a:t>
                </a:r>
              </a:p>
              <a:p>
                <a:pPr algn="ctr"/>
                <a:r>
                  <a:rPr lang="en-US" sz="1200" dirty="0"/>
                  <a:t>(correct)</a:t>
                </a:r>
              </a:p>
            </p:txBody>
          </p:sp>
          <p:cxnSp>
            <p:nvCxnSpPr>
              <p:cNvPr id="44" name="Straight Arrow Connector 43">
                <a:extLst>
                  <a:ext uri="{FF2B5EF4-FFF2-40B4-BE49-F238E27FC236}">
                    <a16:creationId xmlns:a16="http://schemas.microsoft.com/office/drawing/2014/main" id="{4EAF663F-EE65-4594-9ED3-55E2CD46AAA6}"/>
                  </a:ext>
                </a:extLst>
              </p:cNvPr>
              <p:cNvCxnSpPr>
                <a:cxnSpLocks/>
              </p:cNvCxnSpPr>
              <p:nvPr/>
            </p:nvCxnSpPr>
            <p:spPr>
              <a:xfrm flipV="1">
                <a:off x="7795385" y="3863810"/>
                <a:ext cx="3776432" cy="1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F6EBFDC-8400-48B5-ACFB-359C6AEEBF29}"/>
                      </a:ext>
                    </a:extLst>
                  </p:cNvPr>
                  <p:cNvSpPr txBox="1"/>
                  <p:nvPr/>
                </p:nvSpPr>
                <p:spPr>
                  <a:xfrm>
                    <a:off x="11441793" y="3863809"/>
                    <a:ext cx="2768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45" name="TextBox 44">
                    <a:extLst>
                      <a:ext uri="{FF2B5EF4-FFF2-40B4-BE49-F238E27FC236}">
                        <a16:creationId xmlns:a16="http://schemas.microsoft.com/office/drawing/2014/main" id="{AF6EBFDC-8400-48B5-ACFB-359C6AEEBF29}"/>
                      </a:ext>
                    </a:extLst>
                  </p:cNvPr>
                  <p:cNvSpPr txBox="1">
                    <a:spLocks noRot="1" noChangeAspect="1" noMove="1" noResize="1" noEditPoints="1" noAdjustHandles="1" noChangeArrowheads="1" noChangeShapeType="1" noTextEdit="1"/>
                  </p:cNvSpPr>
                  <p:nvPr/>
                </p:nvSpPr>
                <p:spPr>
                  <a:xfrm>
                    <a:off x="11441793" y="3863809"/>
                    <a:ext cx="276821" cy="307777"/>
                  </a:xfrm>
                  <a:prstGeom prst="rect">
                    <a:avLst/>
                  </a:prstGeom>
                  <a:blipFill>
                    <a:blip r:embed="rId4"/>
                    <a:stretch>
                      <a:fillRect r="-5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CE2A961-594C-4E4B-98F6-D3EC2658C71E}"/>
                      </a:ext>
                    </a:extLst>
                  </p:cNvPr>
                  <p:cNvSpPr txBox="1"/>
                  <p:nvPr/>
                </p:nvSpPr>
                <p:spPr>
                  <a:xfrm>
                    <a:off x="10429561" y="3884301"/>
                    <a:ext cx="560228" cy="3105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1"/>
                                  </a:solidFill>
                                  <a:latin typeface="Cambria Math" panose="02040503050406030204" pitchFamily="18" charset="0"/>
                                </a:rPr>
                              </m:ctrlPr>
                            </m:sSubPr>
                            <m:e>
                              <m:r>
                                <a:rPr lang="en-US" sz="1400" b="0" i="1" dirty="0" smtClean="0">
                                  <a:solidFill>
                                    <a:schemeClr val="accent1"/>
                                  </a:solidFill>
                                  <a:latin typeface="Cambria Math" panose="02040503050406030204" pitchFamily="18" charset="0"/>
                                </a:rPr>
                                <m:t>𝑇</m:t>
                              </m:r>
                            </m:e>
                            <m:sub>
                              <m:sSup>
                                <m:sSupPr>
                                  <m:ctrlPr>
                                    <a:rPr lang="en-US" sz="1400" b="0" i="1" dirty="0" smtClean="0">
                                      <a:solidFill>
                                        <a:schemeClr val="accent1"/>
                                      </a:solidFill>
                                      <a:latin typeface="Cambria Math" panose="02040503050406030204" pitchFamily="18" charset="0"/>
                                    </a:rPr>
                                  </m:ctrlPr>
                                </m:sSupPr>
                                <m:e>
                                  <m:r>
                                    <a:rPr lang="en-US" sz="1400" b="0" i="1" dirty="0" smtClean="0">
                                      <a:solidFill>
                                        <a:schemeClr val="accent1"/>
                                      </a:solidFill>
                                      <a:latin typeface="Cambria Math" panose="02040503050406030204" pitchFamily="18" charset="0"/>
                                    </a:rPr>
                                    <m:t>𝐶</m:t>
                                  </m:r>
                                </m:e>
                                <m:sup>
                                  <m:r>
                                    <a:rPr lang="en-US" sz="1400" b="0" i="1" dirty="0" smtClean="0">
                                      <a:solidFill>
                                        <a:schemeClr val="accent1"/>
                                      </a:solidFill>
                                      <a:latin typeface="Cambria Math" panose="02040503050406030204" pitchFamily="18" charset="0"/>
                                    </a:rPr>
                                    <m:t>′</m:t>
                                  </m:r>
                                </m:sup>
                              </m:sSup>
                            </m:sub>
                          </m:sSub>
                        </m:oMath>
                      </m:oMathPara>
                    </a14:m>
                    <a:endParaRPr lang="en-DE" sz="1400" dirty="0"/>
                  </a:p>
                </p:txBody>
              </p:sp>
            </mc:Choice>
            <mc:Fallback xmlns="">
              <p:sp>
                <p:nvSpPr>
                  <p:cNvPr id="46" name="TextBox 45">
                    <a:extLst>
                      <a:ext uri="{FF2B5EF4-FFF2-40B4-BE49-F238E27FC236}">
                        <a16:creationId xmlns:a16="http://schemas.microsoft.com/office/drawing/2014/main" id="{1CE2A961-594C-4E4B-98F6-D3EC2658C71E}"/>
                      </a:ext>
                    </a:extLst>
                  </p:cNvPr>
                  <p:cNvSpPr txBox="1">
                    <a:spLocks noRot="1" noChangeAspect="1" noMove="1" noResize="1" noEditPoints="1" noAdjustHandles="1" noChangeArrowheads="1" noChangeShapeType="1" noTextEdit="1"/>
                  </p:cNvSpPr>
                  <p:nvPr/>
                </p:nvSpPr>
                <p:spPr>
                  <a:xfrm>
                    <a:off x="10429561" y="3884301"/>
                    <a:ext cx="560228" cy="310598"/>
                  </a:xfrm>
                  <a:prstGeom prst="rect">
                    <a:avLst/>
                  </a:prstGeom>
                  <a:blipFill>
                    <a:blip r:embed="rId9"/>
                    <a:stretch>
                      <a:fillRect b="-11111"/>
                    </a:stretch>
                  </a:blipFill>
                </p:spPr>
                <p:txBody>
                  <a:bodyPr/>
                  <a:lstStyle/>
                  <a:p>
                    <a:r>
                      <a:rPr lang="en-DE">
                        <a:noFill/>
                      </a:rPr>
                      <a:t> </a:t>
                    </a:r>
                  </a:p>
                </p:txBody>
              </p:sp>
            </mc:Fallback>
          </mc:AlternateContent>
          <p:cxnSp>
            <p:nvCxnSpPr>
              <p:cNvPr id="47" name="Straight Connector 46">
                <a:extLst>
                  <a:ext uri="{FF2B5EF4-FFF2-40B4-BE49-F238E27FC236}">
                    <a16:creationId xmlns:a16="http://schemas.microsoft.com/office/drawing/2014/main" id="{6B1F73A9-D860-499D-9741-8B38FAEF5342}"/>
                  </a:ext>
                </a:extLst>
              </p:cNvPr>
              <p:cNvCxnSpPr>
                <a:cxnSpLocks/>
              </p:cNvCxnSpPr>
              <p:nvPr/>
            </p:nvCxnSpPr>
            <p:spPr>
              <a:xfrm>
                <a:off x="10672494" y="3824584"/>
                <a:ext cx="0" cy="155589"/>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90E5E30-3A87-4BBA-A427-CE9B0527DA79}"/>
                  </a:ext>
                </a:extLst>
              </p:cNvPr>
              <p:cNvSpPr/>
              <p:nvPr/>
            </p:nvSpPr>
            <p:spPr>
              <a:xfrm>
                <a:off x="9881270" y="4269392"/>
                <a:ext cx="840441" cy="48285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Label B</a:t>
                </a:r>
              </a:p>
              <a:p>
                <a:pPr algn="ctr"/>
                <a:r>
                  <a:rPr lang="en-US" sz="1200" dirty="0">
                    <a:solidFill>
                      <a:schemeClr val="bg1"/>
                    </a:solidFill>
                  </a:rPr>
                  <a:t>(</a:t>
                </a:r>
                <a:r>
                  <a:rPr lang="en-US" sz="1200" b="1" dirty="0">
                    <a:solidFill>
                      <a:schemeClr val="bg1"/>
                    </a:solidFill>
                  </a:rPr>
                  <a:t>wrong</a:t>
                </a:r>
                <a:r>
                  <a:rPr lang="en-US" sz="1200" dirty="0">
                    <a:solidFill>
                      <a:schemeClr val="bg1"/>
                    </a:solidFill>
                  </a:rPr>
                  <a:t>)</a:t>
                </a:r>
                <a:endParaRPr lang="en-DE" sz="1200" dirty="0">
                  <a:solidFill>
                    <a:schemeClr val="bg1"/>
                  </a:solidFill>
                </a:endParaRPr>
              </a:p>
            </p:txBody>
          </p:sp>
        </p:grpSp>
        <p:sp>
          <p:nvSpPr>
            <p:cNvPr id="74" name="Rectangle 73">
              <a:extLst>
                <a:ext uri="{FF2B5EF4-FFF2-40B4-BE49-F238E27FC236}">
                  <a16:creationId xmlns:a16="http://schemas.microsoft.com/office/drawing/2014/main" id="{AA02E448-B536-41DF-8E15-1AD902CFD203}"/>
                </a:ext>
              </a:extLst>
            </p:cNvPr>
            <p:cNvSpPr/>
            <p:nvPr/>
          </p:nvSpPr>
          <p:spPr>
            <a:xfrm>
              <a:off x="8216840" y="3357529"/>
              <a:ext cx="702013" cy="2690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a:t>
              </a:r>
              <a:endParaRPr lang="en-DE" sz="1400" dirty="0"/>
            </a:p>
          </p:txBody>
        </p:sp>
      </p:grpSp>
      <p:grpSp>
        <p:nvGrpSpPr>
          <p:cNvPr id="81" name="Group 80">
            <a:extLst>
              <a:ext uri="{FF2B5EF4-FFF2-40B4-BE49-F238E27FC236}">
                <a16:creationId xmlns:a16="http://schemas.microsoft.com/office/drawing/2014/main" id="{43E31D5A-C78D-46A7-8588-F8A1D533EAF7}"/>
              </a:ext>
            </a:extLst>
          </p:cNvPr>
          <p:cNvGrpSpPr/>
          <p:nvPr/>
        </p:nvGrpSpPr>
        <p:grpSpPr>
          <a:xfrm>
            <a:off x="5539534" y="4871306"/>
            <a:ext cx="2633400" cy="1029240"/>
            <a:chOff x="5539534" y="4871306"/>
            <a:chExt cx="2633400" cy="1029240"/>
          </a:xfrm>
        </p:grpSpPr>
        <mc:AlternateContent xmlns:mc="http://schemas.openxmlformats.org/markup-compatibility/2006" xmlns:p14="http://schemas.microsoft.com/office/powerpoint/2010/main">
          <mc:Choice Requires="p14">
            <p:contentPart p14:bwMode="auto" r:id="rId10">
              <p14:nvContentPartPr>
                <p14:cNvPr id="76" name="Ink 75">
                  <a:extLst>
                    <a:ext uri="{FF2B5EF4-FFF2-40B4-BE49-F238E27FC236}">
                      <a16:creationId xmlns:a16="http://schemas.microsoft.com/office/drawing/2014/main" id="{6AAD9681-3D2B-4A47-B3C9-C7A9D35032C9}"/>
                    </a:ext>
                  </a:extLst>
                </p14:cNvPr>
                <p14:cNvContentPartPr/>
                <p14:nvPr/>
              </p14:nvContentPartPr>
              <p14:xfrm>
                <a:off x="5539534" y="5291426"/>
                <a:ext cx="2464200" cy="609120"/>
              </p14:xfrm>
            </p:contentPart>
          </mc:Choice>
          <mc:Fallback xmlns="">
            <p:pic>
              <p:nvPicPr>
                <p:cNvPr id="76" name="Ink 75">
                  <a:extLst>
                    <a:ext uri="{FF2B5EF4-FFF2-40B4-BE49-F238E27FC236}">
                      <a16:creationId xmlns:a16="http://schemas.microsoft.com/office/drawing/2014/main" id="{6AAD9681-3D2B-4A47-B3C9-C7A9D35032C9}"/>
                    </a:ext>
                  </a:extLst>
                </p:cNvPr>
                <p:cNvPicPr/>
                <p:nvPr/>
              </p:nvPicPr>
              <p:blipFill>
                <a:blip r:embed="rId11"/>
                <a:stretch>
                  <a:fillRect/>
                </a:stretch>
              </p:blipFill>
              <p:spPr>
                <a:xfrm>
                  <a:off x="5535214" y="5287106"/>
                  <a:ext cx="2472840" cy="617760"/>
                </a:xfrm>
                <a:prstGeom prst="rect">
                  <a:avLst/>
                </a:prstGeom>
              </p:spPr>
            </p:pic>
          </mc:Fallback>
        </mc:AlternateContent>
        <p:grpSp>
          <p:nvGrpSpPr>
            <p:cNvPr id="79" name="Group 78">
              <a:extLst>
                <a:ext uri="{FF2B5EF4-FFF2-40B4-BE49-F238E27FC236}">
                  <a16:creationId xmlns:a16="http://schemas.microsoft.com/office/drawing/2014/main" id="{0AC84029-F3F0-4445-B8BD-E24C4B0EDECE}"/>
                </a:ext>
              </a:extLst>
            </p:cNvPr>
            <p:cNvGrpSpPr/>
            <p:nvPr/>
          </p:nvGrpSpPr>
          <p:grpSpPr>
            <a:xfrm>
              <a:off x="7479214" y="4871306"/>
              <a:ext cx="693720" cy="380880"/>
              <a:chOff x="7479214" y="4871306"/>
              <a:chExt cx="693720" cy="380880"/>
            </a:xfrm>
          </p:grpSpPr>
          <mc:AlternateContent xmlns:mc="http://schemas.openxmlformats.org/markup-compatibility/2006" xmlns:p14="http://schemas.microsoft.com/office/powerpoint/2010/main">
            <mc:Choice Requires="p14">
              <p:contentPart p14:bwMode="auto" r:id="rId12">
                <p14:nvContentPartPr>
                  <p14:cNvPr id="77" name="Ink 76">
                    <a:extLst>
                      <a:ext uri="{FF2B5EF4-FFF2-40B4-BE49-F238E27FC236}">
                        <a16:creationId xmlns:a16="http://schemas.microsoft.com/office/drawing/2014/main" id="{BB1F3F52-8FDD-44FB-8671-C98258121C84}"/>
                      </a:ext>
                    </a:extLst>
                  </p14:cNvPr>
                  <p14:cNvContentPartPr/>
                  <p14:nvPr/>
                </p14:nvContentPartPr>
                <p14:xfrm>
                  <a:off x="7479214" y="4933946"/>
                  <a:ext cx="581760" cy="318240"/>
                </p14:xfrm>
              </p:contentPart>
            </mc:Choice>
            <mc:Fallback xmlns="">
              <p:pic>
                <p:nvPicPr>
                  <p:cNvPr id="77" name="Ink 76">
                    <a:extLst>
                      <a:ext uri="{FF2B5EF4-FFF2-40B4-BE49-F238E27FC236}">
                        <a16:creationId xmlns:a16="http://schemas.microsoft.com/office/drawing/2014/main" id="{BB1F3F52-8FDD-44FB-8671-C98258121C84}"/>
                      </a:ext>
                    </a:extLst>
                  </p:cNvPr>
                  <p:cNvPicPr/>
                  <p:nvPr/>
                </p:nvPicPr>
                <p:blipFill>
                  <a:blip r:embed="rId13"/>
                  <a:stretch>
                    <a:fillRect/>
                  </a:stretch>
                </p:blipFill>
                <p:spPr>
                  <a:xfrm>
                    <a:off x="7474894" y="4929626"/>
                    <a:ext cx="5904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8" name="Ink 77">
                    <a:extLst>
                      <a:ext uri="{FF2B5EF4-FFF2-40B4-BE49-F238E27FC236}">
                        <a16:creationId xmlns:a16="http://schemas.microsoft.com/office/drawing/2014/main" id="{E308E860-2217-4EC1-8A4C-07C9CD01531B}"/>
                      </a:ext>
                    </a:extLst>
                  </p14:cNvPr>
                  <p14:cNvContentPartPr/>
                  <p14:nvPr/>
                </p14:nvContentPartPr>
                <p14:xfrm>
                  <a:off x="7995454" y="4871306"/>
                  <a:ext cx="177480" cy="248040"/>
                </p14:xfrm>
              </p:contentPart>
            </mc:Choice>
            <mc:Fallback xmlns="">
              <p:pic>
                <p:nvPicPr>
                  <p:cNvPr id="78" name="Ink 77">
                    <a:extLst>
                      <a:ext uri="{FF2B5EF4-FFF2-40B4-BE49-F238E27FC236}">
                        <a16:creationId xmlns:a16="http://schemas.microsoft.com/office/drawing/2014/main" id="{E308E860-2217-4EC1-8A4C-07C9CD01531B}"/>
                      </a:ext>
                    </a:extLst>
                  </p:cNvPr>
                  <p:cNvPicPr/>
                  <p:nvPr/>
                </p:nvPicPr>
                <p:blipFill>
                  <a:blip r:embed="rId15"/>
                  <a:stretch>
                    <a:fillRect/>
                  </a:stretch>
                </p:blipFill>
                <p:spPr>
                  <a:xfrm>
                    <a:off x="7991134" y="4866986"/>
                    <a:ext cx="186120" cy="256680"/>
                  </a:xfrm>
                  <a:prstGeom prst="rect">
                    <a:avLst/>
                  </a:prstGeom>
                </p:spPr>
              </p:pic>
            </mc:Fallback>
          </mc:AlternateContent>
        </p:grpSp>
      </p:grpSp>
      <p:sp>
        <p:nvSpPr>
          <p:cNvPr id="6" name="Slide Number Placeholder 5">
            <a:extLst>
              <a:ext uri="{FF2B5EF4-FFF2-40B4-BE49-F238E27FC236}">
                <a16:creationId xmlns:a16="http://schemas.microsoft.com/office/drawing/2014/main" id="{9BCF3133-E5C8-42BF-920C-30A3FCF5112F}"/>
              </a:ext>
            </a:extLst>
          </p:cNvPr>
          <p:cNvSpPr>
            <a:spLocks noGrp="1"/>
          </p:cNvSpPr>
          <p:nvPr>
            <p:ph type="sldNum" sz="quarter" idx="12"/>
          </p:nvPr>
        </p:nvSpPr>
        <p:spPr/>
        <p:txBody>
          <a:bodyPr/>
          <a:lstStyle/>
          <a:p>
            <a:fld id="{3A98EE3D-8CD1-4C3F-BD1C-C98C9596463C}" type="slidenum">
              <a:rPr lang="en-US" smtClean="0"/>
              <a:t>42</a:t>
            </a:fld>
            <a:endParaRPr lang="en-US"/>
          </a:p>
        </p:txBody>
      </p:sp>
    </p:spTree>
    <p:extLst>
      <p:ext uri="{BB962C8B-B14F-4D97-AF65-F5344CB8AC3E}">
        <p14:creationId xmlns:p14="http://schemas.microsoft.com/office/powerpoint/2010/main" val="199591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par>
                          <p:cTn id="63" fill="hold">
                            <p:stCondLst>
                              <p:cond delay="0"/>
                            </p:stCondLst>
                            <p:childTnLst>
                              <p:par>
                                <p:cTn id="64" presetID="63" presetClass="entr" presetSubtype="0" fill="hold" nodeType="afterEffect">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cBhvr>
                                        <p:cTn id="66" dur="2000" fill="hold"/>
                                        <p:tgtEl>
                                          <p:spTgt spid="81"/>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2" grpId="0" animBg="1"/>
      <p:bldP spid="23" grpId="0" animBg="1"/>
      <p:bldP spid="28" grpId="0"/>
      <p:bldP spid="31" grpId="0"/>
      <p:bldP spid="37" grpId="0" animBg="1"/>
      <p:bldP spid="71" grpId="0" animBg="1"/>
      <p:bldP spid="7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0B98CF-3253-4FD5-8D8E-78D69F98BCAB}"/>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3" name="Title 2">
            <a:extLst>
              <a:ext uri="{FF2B5EF4-FFF2-40B4-BE49-F238E27FC236}">
                <a16:creationId xmlns:a16="http://schemas.microsoft.com/office/drawing/2014/main" id="{74984D04-55A4-4D34-92CC-BCB48203BE5F}"/>
              </a:ext>
            </a:extLst>
          </p:cNvPr>
          <p:cNvSpPr>
            <a:spLocks noGrp="1"/>
          </p:cNvSpPr>
          <p:nvPr>
            <p:ph type="title"/>
          </p:nvPr>
        </p:nvSpPr>
        <p:spPr/>
        <p:txBody>
          <a:bodyPr>
            <a:normAutofit/>
          </a:bodyPr>
          <a:lstStyle/>
          <a:p>
            <a:r>
              <a:rPr lang="en-US" dirty="0"/>
              <a:t>Learning by confusion [van Nieuwenburg </a:t>
            </a:r>
            <a:r>
              <a:rPr lang="en-US" i="1" dirty="0"/>
              <a:t>et al., *</a:t>
            </a:r>
            <a:r>
              <a:rPr lang="en-US" dirty="0"/>
              <a:t>]</a:t>
            </a:r>
            <a:endParaRPr lang="en-DE"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8852E0B-BA84-4D88-8F4D-BA5FB45161AC}"/>
                  </a:ext>
                </a:extLst>
              </p:cNvPr>
              <p:cNvSpPr>
                <a:spLocks noGrp="1"/>
              </p:cNvSpPr>
              <p:nvPr>
                <p:ph idx="1"/>
              </p:nvPr>
            </p:nvSpPr>
            <p:spPr>
              <a:xfrm>
                <a:off x="581191" y="1402200"/>
                <a:ext cx="7372775" cy="4456600"/>
              </a:xfrm>
            </p:spPr>
            <p:txBody>
              <a:bodyPr/>
              <a:lstStyle/>
              <a:p>
                <a14:m>
                  <m:oMath xmlns:m="http://schemas.openxmlformats.org/officeDocument/2006/math">
                    <m:r>
                      <a:rPr lang="en-US" i="0" dirty="0" smtClean="0">
                        <a:solidFill>
                          <a:schemeClr val="tx1">
                            <a:lumMod val="75000"/>
                            <a:lumOff val="25000"/>
                          </a:schemeClr>
                        </a:solidFill>
                        <a:latin typeface="Cambria Math" panose="02040503050406030204" pitchFamily="18" charset="0"/>
                      </a:rPr>
                      <m:t>𝑃</m:t>
                    </m:r>
                    <m:d>
                      <m:dPr>
                        <m:ctrlPr>
                          <a:rPr lang="en-US" i="1" dirty="0" smtClean="0">
                            <a:solidFill>
                              <a:schemeClr val="tx1">
                                <a:lumMod val="75000"/>
                                <a:lumOff val="25000"/>
                              </a:schemeClr>
                            </a:solidFill>
                            <a:latin typeface="Cambria Math" panose="02040503050406030204" pitchFamily="18" charset="0"/>
                          </a:rPr>
                        </m:ctrlPr>
                      </m:dPr>
                      <m:e>
                        <m:sSup>
                          <m:sSupPr>
                            <m:ctrlPr>
                              <a:rPr lang="en-US" i="1" dirty="0" smtClean="0">
                                <a:solidFill>
                                  <a:schemeClr val="tx1">
                                    <a:lumMod val="75000"/>
                                    <a:lumOff val="25000"/>
                                  </a:schemeClr>
                                </a:solidFill>
                                <a:latin typeface="Cambria Math" panose="02040503050406030204" pitchFamily="18" charset="0"/>
                              </a:rPr>
                            </m:ctrlPr>
                          </m:sSupPr>
                          <m:e>
                            <m:r>
                              <a:rPr lang="en-US" i="0" dirty="0" smtClean="0">
                                <a:solidFill>
                                  <a:schemeClr val="tx1">
                                    <a:lumMod val="75000"/>
                                    <a:lumOff val="25000"/>
                                  </a:schemeClr>
                                </a:solidFill>
                                <a:latin typeface="Cambria Math" panose="02040503050406030204" pitchFamily="18" charset="0"/>
                              </a:rPr>
                              <m:t>𝑐</m:t>
                            </m:r>
                          </m:e>
                          <m:sup>
                            <m:r>
                              <a:rPr lang="en-US" b="0" i="0" dirty="0" smtClean="0">
                                <a:solidFill>
                                  <a:schemeClr val="tx1">
                                    <a:lumMod val="75000"/>
                                    <a:lumOff val="25000"/>
                                  </a:schemeClr>
                                </a:solidFill>
                                <a:latin typeface="Cambria Math" panose="02040503050406030204" pitchFamily="18" charset="0"/>
                              </a:rPr>
                              <m:t>′</m:t>
                            </m:r>
                          </m:sup>
                        </m:sSup>
                      </m:e>
                    </m:d>
                  </m:oMath>
                </a14:m>
                <a:r>
                  <a:rPr lang="en-US" dirty="0">
                    <a:solidFill>
                      <a:schemeClr val="tx1">
                        <a:lumMod val="75000"/>
                        <a:lumOff val="25000"/>
                      </a:schemeClr>
                    </a:solidFill>
                  </a:rPr>
                  <a:t> has a universal W-shape, with the middle peak at the </a:t>
                </a:r>
                <a:r>
                  <a:rPr lang="en-US" b="1" dirty="0">
                    <a:solidFill>
                      <a:schemeClr val="tx1">
                        <a:lumMod val="75000"/>
                        <a:lumOff val="25000"/>
                      </a:schemeClr>
                    </a:solidFill>
                  </a:rPr>
                  <a:t>correct critical point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𝑐</m:t>
                    </m:r>
                  </m:oMath>
                </a14:m>
                <a:endParaRPr lang="en-US" dirty="0">
                  <a:solidFill>
                    <a:schemeClr val="tx1">
                      <a:lumMod val="75000"/>
                      <a:lumOff val="25000"/>
                    </a:schemeClr>
                  </a:solidFill>
                </a:endParaRPr>
              </a:p>
              <a:p>
                <a:r>
                  <a:rPr lang="en-US" dirty="0">
                    <a:solidFill>
                      <a:schemeClr val="tx1">
                        <a:lumMod val="75000"/>
                        <a:lumOff val="25000"/>
                      </a:schemeClr>
                    </a:solidFill>
                  </a:rPr>
                  <a:t>Why a W-shape?</a:t>
                </a:r>
              </a:p>
              <a:p>
                <a:pPr lvl="1"/>
                <a:r>
                  <a:rPr lang="en-US" dirty="0">
                    <a:solidFill>
                      <a:schemeClr val="tx1">
                        <a:lumMod val="75000"/>
                        <a:lumOff val="25000"/>
                      </a:schemeClr>
                    </a:solidFill>
                  </a:rPr>
                  <a:t>We assume that the data have two different structures (</a:t>
                </a:r>
                <a:r>
                  <a:rPr lang="en-US" b="1" dirty="0">
                    <a:solidFill>
                      <a:schemeClr val="tx1">
                        <a:lumMod val="75000"/>
                        <a:lumOff val="25000"/>
                      </a:schemeClr>
                    </a:solidFill>
                  </a:rPr>
                  <a:t>features</a:t>
                </a:r>
                <a:r>
                  <a:rPr lang="en-US" dirty="0">
                    <a:solidFill>
                      <a:schemeClr val="tx1">
                        <a:lumMod val="75000"/>
                        <a:lumOff val="25000"/>
                      </a:schemeClr>
                    </a:solidFill>
                  </a:rPr>
                  <a:t>) in the regimes below and above </a:t>
                </a:r>
                <a14:m>
                  <m:oMath xmlns:m="http://schemas.openxmlformats.org/officeDocument/2006/math">
                    <m:r>
                      <a:rPr lang="en-US" i="1" dirty="0" smtClean="0">
                        <a:solidFill>
                          <a:schemeClr val="tx1">
                            <a:lumMod val="75000"/>
                            <a:lumOff val="25000"/>
                          </a:schemeClr>
                        </a:solidFill>
                        <a:latin typeface="Cambria Math" panose="02040503050406030204" pitchFamily="18" charset="0"/>
                      </a:rPr>
                      <m:t>𝑐</m:t>
                    </m:r>
                  </m:oMath>
                </a14:m>
                <a:r>
                  <a:rPr lang="en-US" dirty="0">
                    <a:solidFill>
                      <a:schemeClr val="tx1">
                        <a:lumMod val="75000"/>
                        <a:lumOff val="25000"/>
                      </a:schemeClr>
                    </a:solidFill>
                  </a:rPr>
                  <a:t>, and that the </a:t>
                </a:r>
                <a:r>
                  <a:rPr lang="en-US" b="1" dirty="0">
                    <a:solidFill>
                      <a:schemeClr val="tx1">
                        <a:lumMod val="75000"/>
                        <a:lumOff val="25000"/>
                      </a:schemeClr>
                    </a:solidFill>
                  </a:rPr>
                  <a:t>NN can distinguish via</a:t>
                </a:r>
                <a:r>
                  <a:rPr lang="en-US" dirty="0">
                    <a:solidFill>
                      <a:schemeClr val="tx1">
                        <a:lumMod val="75000"/>
                        <a:lumOff val="25000"/>
                      </a:schemeClr>
                    </a:solidFill>
                  </a:rPr>
                  <a:t> these </a:t>
                </a:r>
                <a:r>
                  <a:rPr lang="en-US" b="1" dirty="0">
                    <a:solidFill>
                      <a:schemeClr val="tx1">
                        <a:lumMod val="75000"/>
                        <a:lumOff val="25000"/>
                      </a:schemeClr>
                    </a:solidFill>
                  </a:rPr>
                  <a:t>features</a:t>
                </a:r>
              </a:p>
              <a:p>
                <a:pPr lvl="1"/>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r>
                      <a:rPr lang="en-US" i="1" dirty="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𝑎</m:t>
                    </m:r>
                  </m:oMath>
                </a14:m>
                <a:r>
                  <a:rPr lang="en-US" dirty="0">
                    <a:solidFill>
                      <a:schemeClr val="tx1">
                        <a:lumMod val="75000"/>
                        <a:lumOff val="25000"/>
                      </a:schemeClr>
                    </a:solidFill>
                  </a:rPr>
                  <a:t> (or </a:t>
                </a:r>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r>
                      <a:rPr lang="en-US" i="1" dirty="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𝑏</m:t>
                    </m:r>
                  </m:oMath>
                </a14:m>
                <a:r>
                  <a:rPr lang="en-US" dirty="0">
                    <a:solidFill>
                      <a:schemeClr val="tx1">
                        <a:lumMod val="75000"/>
                        <a:lumOff val="25000"/>
                      </a:schemeClr>
                    </a:solidFill>
                  </a:rPr>
                  <a:t>)  the NN chooses to assign label 1 (or 0) to </a:t>
                </a:r>
                <a:r>
                  <a:rPr lang="en-US" b="1" dirty="0">
                    <a:solidFill>
                      <a:schemeClr val="tx1">
                        <a:lumMod val="75000"/>
                        <a:lumOff val="25000"/>
                      </a:schemeClr>
                    </a:solidFill>
                  </a:rPr>
                  <a:t>both features </a:t>
                </a:r>
                <a:r>
                  <a:rPr lang="en-US" dirty="0">
                    <a:solidFill>
                      <a:schemeClr val="tx1">
                        <a:lumMod val="75000"/>
                        <a:lumOff val="25000"/>
                      </a:schemeClr>
                    </a:solidFill>
                  </a:rPr>
                  <a:t>and thus correctly predicts 100% of the data</a:t>
                </a:r>
              </a:p>
              <a:p>
                <a:pPr lvl="1"/>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r>
                      <a:rPr lang="en-US" i="1" dirty="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𝑐</m:t>
                    </m:r>
                  </m:oMath>
                </a14:m>
                <a:r>
                  <a:rPr lang="en-US" dirty="0">
                    <a:solidFill>
                      <a:schemeClr val="tx1">
                        <a:lumMod val="75000"/>
                        <a:lumOff val="25000"/>
                      </a:schemeClr>
                    </a:solidFill>
                  </a:rPr>
                  <a:t> is the correct labelling, the NN will choose to assign the right label to both sides of the critical point and again performs perfectly</a:t>
                </a:r>
              </a:p>
              <a:p>
                <a:pPr lvl="1"/>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m:rPr>
                            <m:sty m:val="p"/>
                          </m:rPr>
                          <a:rPr lang="en-US" b="0" i="0" dirty="0" smtClean="0">
                            <a:solidFill>
                              <a:schemeClr val="tx1">
                                <a:lumMod val="75000"/>
                                <a:lumOff val="25000"/>
                              </a:schemeClr>
                            </a:solidFill>
                            <a:latin typeface="Cambria Math" panose="02040503050406030204" pitchFamily="18" charset="0"/>
                          </a:rPr>
                          <m:t>a</m:t>
                        </m:r>
                        <m:r>
                          <a:rPr lang="en-US" b="0" i="0" dirty="0" smtClean="0">
                            <a:solidFill>
                              <a:schemeClr val="tx1">
                                <a:lumMod val="75000"/>
                                <a:lumOff val="25000"/>
                              </a:schemeClr>
                            </a:solidFill>
                            <a:latin typeface="Cambria Math" panose="02040503050406030204" pitchFamily="18" charset="0"/>
                          </a:rPr>
                          <m:t>&lt;</m:t>
                        </m:r>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r>
                      <a:rPr lang="en-US" b="0" i="1" dirty="0" smtClean="0">
                        <a:solidFill>
                          <a:schemeClr val="tx1">
                            <a:lumMod val="75000"/>
                            <a:lumOff val="25000"/>
                          </a:schemeClr>
                        </a:solidFill>
                        <a:latin typeface="Cambria Math" panose="02040503050406030204" pitchFamily="18" charset="0"/>
                      </a:rPr>
                      <m:t>&lt;</m:t>
                    </m:r>
                    <m:r>
                      <a:rPr lang="en-US" b="0" i="1" dirty="0" smtClean="0">
                        <a:solidFill>
                          <a:schemeClr val="tx1">
                            <a:lumMod val="75000"/>
                            <a:lumOff val="25000"/>
                          </a:schemeClr>
                        </a:solidFill>
                        <a:latin typeface="Cambria Math" panose="02040503050406030204" pitchFamily="18" charset="0"/>
                      </a:rPr>
                      <m:t>𝑐</m:t>
                    </m:r>
                    <m:r>
                      <a:rPr lang="en-US" i="1" dirty="0">
                        <a:solidFill>
                          <a:schemeClr val="tx1">
                            <a:lumMod val="75000"/>
                            <a:lumOff val="25000"/>
                          </a:schemeClr>
                        </a:solidFill>
                        <a:latin typeface="Cambria Math" panose="02040503050406030204" pitchFamily="18" charset="0"/>
                      </a:rPr>
                      <m:t> </m:t>
                    </m:r>
                  </m:oMath>
                </a14:m>
                <a:r>
                  <a:rPr lang="en-US" dirty="0">
                    <a:solidFill>
                      <a:schemeClr val="tx1">
                        <a:lumMod val="75000"/>
                        <a:lumOff val="25000"/>
                      </a:schemeClr>
                    </a:solidFill>
                  </a:rPr>
                  <a:t>in the training phase the NN sees data with the same </a:t>
                </a:r>
                <a:r>
                  <a:rPr lang="en-US" b="1" dirty="0">
                    <a:solidFill>
                      <a:schemeClr val="tx1">
                        <a:lumMod val="75000"/>
                        <a:lumOff val="25000"/>
                      </a:schemeClr>
                    </a:solidFill>
                  </a:rPr>
                  <a:t>feature</a:t>
                </a:r>
                <a:r>
                  <a:rPr lang="en-US" dirty="0">
                    <a:solidFill>
                      <a:schemeClr val="tx1">
                        <a:lumMod val="75000"/>
                        <a:lumOff val="25000"/>
                      </a:schemeClr>
                    </a:solidFill>
                  </a:rPr>
                  <a:t> in the ranges from </a:t>
                </a:r>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m:rPr>
                            <m:sty m:val="p"/>
                          </m:rPr>
                          <a:rPr lang="en-US" dirty="0">
                            <a:solidFill>
                              <a:schemeClr val="tx1">
                                <a:lumMod val="75000"/>
                                <a:lumOff val="25000"/>
                              </a:schemeClr>
                            </a:solidFill>
                            <a:latin typeface="Cambria Math" panose="02040503050406030204" pitchFamily="18" charset="0"/>
                          </a:rPr>
                          <m:t>a</m:t>
                        </m:r>
                        <m:r>
                          <a:rPr lang="en-US" b="0" i="0" dirty="0" smtClean="0">
                            <a:solidFill>
                              <a:schemeClr val="tx1">
                                <a:lumMod val="75000"/>
                                <a:lumOff val="25000"/>
                              </a:schemeClr>
                            </a:solidFill>
                            <a:latin typeface="Cambria Math" panose="02040503050406030204" pitchFamily="18" charset="0"/>
                          </a:rPr>
                          <m:t>→</m:t>
                        </m:r>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oMath>
                </a14:m>
                <a:r>
                  <a:rPr lang="en-US" dirty="0">
                    <a:solidFill>
                      <a:schemeClr val="tx1">
                        <a:lumMod val="75000"/>
                        <a:lumOff val="25000"/>
                      </a:schemeClr>
                    </a:solidFill>
                  </a:rPr>
                  <a:t> and from  </a:t>
                </a:r>
                <a14:m>
                  <m:oMath xmlns:m="http://schemas.openxmlformats.org/officeDocument/2006/math">
                    <m:sSup>
                      <m:sSupPr>
                        <m:ctrlPr>
                          <a:rPr lang="en-US" i="1" dirty="0">
                            <a:solidFill>
                              <a:schemeClr val="tx1">
                                <a:lumMod val="75000"/>
                                <a:lumOff val="25000"/>
                              </a:schemeClr>
                            </a:solidFill>
                            <a:latin typeface="Cambria Math" panose="02040503050406030204" pitchFamily="18" charset="0"/>
                          </a:rPr>
                        </m:ctrlPr>
                      </m:sSupPr>
                      <m:e>
                        <m:r>
                          <a:rPr lang="en-US" dirty="0">
                            <a:solidFill>
                              <a:schemeClr val="tx1">
                                <a:lumMod val="75000"/>
                                <a:lumOff val="25000"/>
                              </a:schemeClr>
                            </a:solidFill>
                            <a:latin typeface="Cambria Math" panose="02040503050406030204" pitchFamily="18" charset="0"/>
                          </a:rPr>
                          <m:t>𝑐</m:t>
                        </m:r>
                      </m:e>
                      <m:sup>
                        <m:r>
                          <a:rPr lang="en-US" dirty="0">
                            <a:solidFill>
                              <a:schemeClr val="tx1">
                                <a:lumMod val="75000"/>
                                <a:lumOff val="25000"/>
                              </a:schemeClr>
                            </a:solidFill>
                            <a:latin typeface="Cambria Math" panose="02040503050406030204" pitchFamily="18" charset="0"/>
                          </a:rPr>
                          <m:t>′</m:t>
                        </m:r>
                      </m:sup>
                    </m:sSup>
                    <m:r>
                      <a:rPr lang="en-US" b="0" i="1" dirty="0" smtClean="0">
                        <a:solidFill>
                          <a:schemeClr val="tx1">
                            <a:lumMod val="75000"/>
                            <a:lumOff val="25000"/>
                          </a:schemeClr>
                        </a:solidFill>
                        <a:latin typeface="Cambria Math" panose="02040503050406030204" pitchFamily="18" charset="0"/>
                      </a:rPr>
                      <m:t>→</m:t>
                    </m:r>
                    <m:r>
                      <a:rPr lang="en-US" b="0" i="1" dirty="0" smtClean="0">
                        <a:solidFill>
                          <a:schemeClr val="tx1">
                            <a:lumMod val="75000"/>
                            <a:lumOff val="25000"/>
                          </a:schemeClr>
                        </a:solidFill>
                        <a:latin typeface="Cambria Math" panose="02040503050406030204" pitchFamily="18" charset="0"/>
                      </a:rPr>
                      <m:t>𝑐</m:t>
                    </m:r>
                  </m:oMath>
                </a14:m>
                <a:r>
                  <a:rPr lang="en-US" dirty="0">
                    <a:solidFill>
                      <a:schemeClr val="tx1">
                        <a:lumMod val="75000"/>
                        <a:lumOff val="25000"/>
                      </a:schemeClr>
                    </a:solidFill>
                  </a:rPr>
                  <a:t> but having different labels (hence the </a:t>
                </a:r>
                <a:r>
                  <a:rPr lang="en-US" b="1" dirty="0">
                    <a:solidFill>
                      <a:schemeClr val="tx1">
                        <a:lumMod val="75000"/>
                        <a:lumOff val="25000"/>
                      </a:schemeClr>
                    </a:solidFill>
                  </a:rPr>
                  <a:t>confusion</a:t>
                </a:r>
                <a:r>
                  <a:rPr lang="en-US" dirty="0">
                    <a:solidFill>
                      <a:schemeClr val="tx1">
                        <a:lumMod val="75000"/>
                        <a:lumOff val="25000"/>
                      </a:schemeClr>
                    </a:solidFill>
                  </a:rPr>
                  <a:t>) </a:t>
                </a:r>
                <a:r>
                  <a:rPr lang="en-US" dirty="0">
                    <a:solidFill>
                      <a:schemeClr val="tx1">
                        <a:lumMod val="75000"/>
                        <a:lumOff val="25000"/>
                      </a:schemeClr>
                    </a:solidFill>
                    <a:sym typeface="Wingdings" panose="05000000000000000000" pitchFamily="2" charset="2"/>
                  </a:rPr>
                  <a:t> t</a:t>
                </a:r>
                <a:r>
                  <a:rPr lang="en-US" dirty="0">
                    <a:solidFill>
                      <a:schemeClr val="tx1">
                        <a:lumMod val="75000"/>
                        <a:lumOff val="25000"/>
                      </a:schemeClr>
                    </a:solidFill>
                  </a:rPr>
                  <a:t>he NN will choose to learn the label of the majority data</a:t>
                </a:r>
              </a:p>
              <a:p>
                <a:r>
                  <a:rPr lang="en-US" dirty="0">
                    <a:solidFill>
                      <a:schemeClr val="tx1">
                        <a:lumMod val="75000"/>
                        <a:lumOff val="25000"/>
                      </a:schemeClr>
                    </a:solidFill>
                  </a:rPr>
                  <a:t>This is peculiar of [*] and not standard procedure in machine learning</a:t>
                </a:r>
              </a:p>
              <a:p>
                <a:endParaRPr lang="en-DE" dirty="0"/>
              </a:p>
            </p:txBody>
          </p:sp>
        </mc:Choice>
        <mc:Fallback xmlns="">
          <p:sp>
            <p:nvSpPr>
              <p:cNvPr id="4" name="Content Placeholder 3">
                <a:extLst>
                  <a:ext uri="{FF2B5EF4-FFF2-40B4-BE49-F238E27FC236}">
                    <a16:creationId xmlns:a16="http://schemas.microsoft.com/office/drawing/2014/main" id="{A8852E0B-BA84-4D88-8F4D-BA5FB45161AC}"/>
                  </a:ext>
                </a:extLst>
              </p:cNvPr>
              <p:cNvSpPr>
                <a:spLocks noGrp="1" noRot="1" noChangeAspect="1" noMove="1" noResize="1" noEditPoints="1" noAdjustHandles="1" noChangeArrowheads="1" noChangeShapeType="1" noTextEdit="1"/>
              </p:cNvSpPr>
              <p:nvPr>
                <p:ph idx="1"/>
              </p:nvPr>
            </p:nvSpPr>
            <p:spPr>
              <a:xfrm>
                <a:off x="581191" y="1402200"/>
                <a:ext cx="7372775" cy="4456600"/>
              </a:xfrm>
              <a:blipFill>
                <a:blip r:embed="rId3"/>
                <a:stretch>
                  <a:fillRect l="-331" t="-684" b="-684"/>
                </a:stretch>
              </a:blipFill>
            </p:spPr>
            <p:txBody>
              <a:bodyPr/>
              <a:lstStyle/>
              <a:p>
                <a:r>
                  <a:rPr lang="en-DE">
                    <a:noFill/>
                  </a:rPr>
                  <a:t> </a:t>
                </a:r>
              </a:p>
            </p:txBody>
          </p:sp>
        </mc:Fallback>
      </mc:AlternateContent>
      <p:sp>
        <p:nvSpPr>
          <p:cNvPr id="5" name="TextBox 4">
            <a:extLst>
              <a:ext uri="{FF2B5EF4-FFF2-40B4-BE49-F238E27FC236}">
                <a16:creationId xmlns:a16="http://schemas.microsoft.com/office/drawing/2014/main" id="{A650EC0B-60AC-42C1-A5CD-698A7CBEA3B8}"/>
              </a:ext>
            </a:extLst>
          </p:cNvPr>
          <p:cNvSpPr txBox="1"/>
          <p:nvPr/>
        </p:nvSpPr>
        <p:spPr>
          <a:xfrm>
            <a:off x="355101" y="6085729"/>
            <a:ext cx="7598865" cy="307777"/>
          </a:xfrm>
          <a:prstGeom prst="rect">
            <a:avLst/>
          </a:prstGeom>
          <a:noFill/>
        </p:spPr>
        <p:txBody>
          <a:bodyPr wrap="square">
            <a:spAutoFit/>
          </a:bodyPr>
          <a:lstStyle/>
          <a:p>
            <a:r>
              <a:rPr lang="en-US" sz="1400" dirty="0"/>
              <a:t>[*] </a:t>
            </a:r>
            <a:r>
              <a:rPr lang="en-US" sz="1400" b="0" i="0" dirty="0">
                <a:solidFill>
                  <a:srgbClr val="222222"/>
                </a:solidFill>
                <a:effectLst/>
              </a:rPr>
              <a:t>van Nieuwenburg </a:t>
            </a:r>
            <a:r>
              <a:rPr lang="en-US" sz="1400" b="0" i="1" dirty="0">
                <a:solidFill>
                  <a:srgbClr val="222222"/>
                </a:solidFill>
                <a:effectLst/>
              </a:rPr>
              <a:t>et al.</a:t>
            </a:r>
            <a:r>
              <a:rPr lang="en-US" sz="1400" b="0" i="0" dirty="0">
                <a:solidFill>
                  <a:srgbClr val="222222"/>
                </a:solidFill>
                <a:effectLst/>
              </a:rPr>
              <a:t>, </a:t>
            </a:r>
            <a:r>
              <a:rPr lang="en-US" sz="1400" b="0" i="0" dirty="0">
                <a:solidFill>
                  <a:srgbClr val="222222"/>
                </a:solidFill>
                <a:effectLst/>
                <a:hlinkClick r:id="rId4"/>
              </a:rPr>
              <a:t>Learning phase transitions by confusion</a:t>
            </a:r>
            <a:r>
              <a:rPr lang="en-US" sz="1400" b="0" i="0" dirty="0">
                <a:solidFill>
                  <a:srgbClr val="222222"/>
                </a:solidFill>
                <a:effectLst/>
              </a:rPr>
              <a:t>. </a:t>
            </a:r>
            <a:r>
              <a:rPr lang="en-US" sz="1400" b="0" i="1" dirty="0">
                <a:solidFill>
                  <a:srgbClr val="222222"/>
                </a:solidFill>
                <a:effectLst/>
              </a:rPr>
              <a:t>Nature Phys</a:t>
            </a:r>
            <a:r>
              <a:rPr lang="en-US" sz="1400" b="0" i="0" dirty="0">
                <a:solidFill>
                  <a:srgbClr val="222222"/>
                </a:solidFill>
                <a:effectLst/>
              </a:rPr>
              <a:t> </a:t>
            </a:r>
            <a:r>
              <a:rPr lang="en-US" sz="1400" b="1" i="0" dirty="0">
                <a:solidFill>
                  <a:srgbClr val="222222"/>
                </a:solidFill>
                <a:effectLst/>
              </a:rPr>
              <a:t>13, </a:t>
            </a:r>
            <a:r>
              <a:rPr lang="en-US" sz="1400" b="0" i="0" dirty="0">
                <a:solidFill>
                  <a:srgbClr val="222222"/>
                </a:solidFill>
                <a:effectLst/>
              </a:rPr>
              <a:t>435-439 (2017) </a:t>
            </a:r>
            <a:endParaRPr lang="en-US" sz="1400" dirty="0"/>
          </a:p>
        </p:txBody>
      </p:sp>
      <p:pic>
        <p:nvPicPr>
          <p:cNvPr id="7" name="Picture 6">
            <a:extLst>
              <a:ext uri="{FF2B5EF4-FFF2-40B4-BE49-F238E27FC236}">
                <a16:creationId xmlns:a16="http://schemas.microsoft.com/office/drawing/2014/main" id="{75D6B400-52C9-4FF2-B71E-97519058E002}"/>
              </a:ext>
            </a:extLst>
          </p:cNvPr>
          <p:cNvPicPr>
            <a:picLocks noChangeAspect="1"/>
          </p:cNvPicPr>
          <p:nvPr/>
        </p:nvPicPr>
        <p:blipFill>
          <a:blip r:embed="rId5"/>
          <a:stretch>
            <a:fillRect/>
          </a:stretch>
        </p:blipFill>
        <p:spPr>
          <a:xfrm>
            <a:off x="8266827" y="1385281"/>
            <a:ext cx="3444954" cy="2158123"/>
          </a:xfrm>
          <a:prstGeom prst="rect">
            <a:avLst/>
          </a:prstGeom>
        </p:spPr>
      </p:pic>
      <p:grpSp>
        <p:nvGrpSpPr>
          <p:cNvPr id="8" name="Group 7">
            <a:extLst>
              <a:ext uri="{FF2B5EF4-FFF2-40B4-BE49-F238E27FC236}">
                <a16:creationId xmlns:a16="http://schemas.microsoft.com/office/drawing/2014/main" id="{AE1870A2-2F27-44B5-A875-87C60B082A42}"/>
              </a:ext>
            </a:extLst>
          </p:cNvPr>
          <p:cNvGrpSpPr/>
          <p:nvPr/>
        </p:nvGrpSpPr>
        <p:grpSpPr>
          <a:xfrm>
            <a:off x="9956122" y="1326091"/>
            <a:ext cx="719840" cy="1118865"/>
            <a:chOff x="9292603" y="1458965"/>
            <a:chExt cx="1785960" cy="277596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0A1461A-8EC2-4C9F-9ED9-4B31E7E06077}"/>
                    </a:ext>
                  </a:extLst>
                </p14:cNvPr>
                <p14:cNvContentPartPr/>
                <p14:nvPr/>
              </p14:nvContentPartPr>
              <p14:xfrm>
                <a:off x="9292603" y="1458965"/>
                <a:ext cx="1089360" cy="2775960"/>
              </p14:xfrm>
            </p:contentPart>
          </mc:Choice>
          <mc:Fallback xmlns="">
            <p:pic>
              <p:nvPicPr>
                <p:cNvPr id="9" name="Ink 8">
                  <a:extLst>
                    <a:ext uri="{FF2B5EF4-FFF2-40B4-BE49-F238E27FC236}">
                      <a16:creationId xmlns:a16="http://schemas.microsoft.com/office/drawing/2014/main" id="{10A1461A-8EC2-4C9F-9ED9-4B31E7E06077}"/>
                    </a:ext>
                  </a:extLst>
                </p:cNvPr>
                <p:cNvPicPr/>
                <p:nvPr/>
              </p:nvPicPr>
              <p:blipFill>
                <a:blip r:embed="rId7"/>
                <a:stretch>
                  <a:fillRect/>
                </a:stretch>
              </p:blipFill>
              <p:spPr>
                <a:xfrm>
                  <a:off x="9261351" y="1427704"/>
                  <a:ext cx="1151864" cy="283848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70F9C933-2F4F-46B0-A2CB-924D0963EDBE}"/>
                    </a:ext>
                  </a:extLst>
                </p14:cNvPr>
                <p14:cNvContentPartPr/>
                <p14:nvPr/>
              </p14:nvContentPartPr>
              <p14:xfrm>
                <a:off x="10525243" y="1610525"/>
                <a:ext cx="553320" cy="327600"/>
              </p14:xfrm>
            </p:contentPart>
          </mc:Choice>
          <mc:Fallback xmlns="">
            <p:pic>
              <p:nvPicPr>
                <p:cNvPr id="10" name="Ink 9">
                  <a:extLst>
                    <a:ext uri="{FF2B5EF4-FFF2-40B4-BE49-F238E27FC236}">
                      <a16:creationId xmlns:a16="http://schemas.microsoft.com/office/drawing/2014/main" id="{70F9C933-2F4F-46B0-A2CB-924D0963EDBE}"/>
                    </a:ext>
                  </a:extLst>
                </p:cNvPr>
                <p:cNvPicPr/>
                <p:nvPr/>
              </p:nvPicPr>
              <p:blipFill>
                <a:blip r:embed="rId9"/>
                <a:stretch>
                  <a:fillRect/>
                </a:stretch>
              </p:blipFill>
              <p:spPr>
                <a:xfrm>
                  <a:off x="10494007" y="1579282"/>
                  <a:ext cx="615792" cy="39008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3C04C01D-E593-4F35-BDC7-7B768162892E}"/>
                    </a:ext>
                  </a:extLst>
                </p14:cNvPr>
                <p14:cNvContentPartPr/>
                <p14:nvPr/>
              </p14:nvContentPartPr>
              <p14:xfrm>
                <a:off x="10419403" y="1733285"/>
                <a:ext cx="209520" cy="275760"/>
              </p14:xfrm>
            </p:contentPart>
          </mc:Choice>
          <mc:Fallback xmlns="">
            <p:pic>
              <p:nvPicPr>
                <p:cNvPr id="11" name="Ink 10">
                  <a:extLst>
                    <a:ext uri="{FF2B5EF4-FFF2-40B4-BE49-F238E27FC236}">
                      <a16:creationId xmlns:a16="http://schemas.microsoft.com/office/drawing/2014/main" id="{3C04C01D-E593-4F35-BDC7-7B768162892E}"/>
                    </a:ext>
                  </a:extLst>
                </p:cNvPr>
                <p:cNvPicPr/>
                <p:nvPr/>
              </p:nvPicPr>
              <p:blipFill>
                <a:blip r:embed="rId11"/>
                <a:stretch>
                  <a:fillRect/>
                </a:stretch>
              </p:blipFill>
              <p:spPr>
                <a:xfrm>
                  <a:off x="10388198" y="1702050"/>
                  <a:ext cx="271930" cy="338230"/>
                </a:xfrm>
                <a:prstGeom prst="rect">
                  <a:avLst/>
                </a:prstGeom>
              </p:spPr>
            </p:pic>
          </mc:Fallback>
        </mc:AlternateContent>
      </p:grpSp>
      <mc:AlternateContent xmlns:mc="http://schemas.openxmlformats.org/markup-compatibility/2006" xmlns:a14="http://schemas.microsoft.com/office/drawing/2010/main">
        <mc:Choice Requires="a14">
          <p:sp>
            <p:nvSpPr>
              <p:cNvPr id="13" name="Content Placeholder 3">
                <a:extLst>
                  <a:ext uri="{FF2B5EF4-FFF2-40B4-BE49-F238E27FC236}">
                    <a16:creationId xmlns:a16="http://schemas.microsoft.com/office/drawing/2014/main" id="{B9C5221C-EF5A-4F83-BB3C-FDD7DA9F3DC3}"/>
                  </a:ext>
                </a:extLst>
              </p:cNvPr>
              <p:cNvSpPr txBox="1">
                <a:spLocks/>
              </p:cNvSpPr>
              <p:nvPr/>
            </p:nvSpPr>
            <p:spPr>
              <a:xfrm>
                <a:off x="8763338" y="3416533"/>
                <a:ext cx="2770616" cy="472219"/>
              </a:xfrm>
              <a:prstGeom prst="rect">
                <a:avLst/>
              </a:prstGeom>
            </p:spPr>
            <p:txBody>
              <a:bodyPr vert="horz" lIns="91440" tIns="45720" rIns="91440" bIns="45720" rtlCol="0" anchor="t" anchorCtr="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dirty="0">
                    <a:solidFill>
                      <a:schemeClr val="accent1"/>
                    </a:solidFill>
                  </a:rPr>
                  <a:t>The NN correctly identifies </a:t>
                </a:r>
                <a14:m>
                  <m:oMath xmlns:m="http://schemas.openxmlformats.org/officeDocument/2006/math">
                    <m:sSub>
                      <m:sSubPr>
                        <m:ctrlPr>
                          <a:rPr lang="en-US" sz="1600" i="1" dirty="0" smtClean="0">
                            <a:solidFill>
                              <a:schemeClr val="accent1"/>
                            </a:solidFill>
                            <a:latin typeface="Cambria Math" panose="02040503050406030204" pitchFamily="18" charset="0"/>
                          </a:rPr>
                        </m:ctrlPr>
                      </m:sSubPr>
                      <m:e>
                        <m:r>
                          <a:rPr lang="en-US" sz="1600" i="1" dirty="0">
                            <a:solidFill>
                              <a:schemeClr val="accent1"/>
                            </a:solidFill>
                            <a:latin typeface="Cambria Math" panose="02040503050406030204" pitchFamily="18" charset="0"/>
                          </a:rPr>
                          <m:t>𝑇</m:t>
                        </m:r>
                      </m:e>
                      <m:sub>
                        <m:r>
                          <a:rPr lang="en-US" sz="1600" i="1" dirty="0">
                            <a:solidFill>
                              <a:schemeClr val="accent1"/>
                            </a:solidFill>
                            <a:latin typeface="Cambria Math" panose="02040503050406030204" pitchFamily="18" charset="0"/>
                          </a:rPr>
                          <m:t>𝐶</m:t>
                        </m:r>
                      </m:sub>
                    </m:sSub>
                  </m:oMath>
                </a14:m>
                <a:r>
                  <a:rPr lang="en-US" sz="1600" dirty="0">
                    <a:solidFill>
                      <a:schemeClr val="accent1"/>
                    </a:solidFill>
                  </a:rPr>
                  <a:t> </a:t>
                </a:r>
              </a:p>
              <a:p>
                <a:endParaRPr lang="en-DE" dirty="0"/>
              </a:p>
            </p:txBody>
          </p:sp>
        </mc:Choice>
        <mc:Fallback xmlns="">
          <p:sp>
            <p:nvSpPr>
              <p:cNvPr id="13" name="Content Placeholder 3">
                <a:extLst>
                  <a:ext uri="{FF2B5EF4-FFF2-40B4-BE49-F238E27FC236}">
                    <a16:creationId xmlns:a16="http://schemas.microsoft.com/office/drawing/2014/main" id="{B9C5221C-EF5A-4F83-BB3C-FDD7DA9F3DC3}"/>
                  </a:ext>
                </a:extLst>
              </p:cNvPr>
              <p:cNvSpPr txBox="1">
                <a:spLocks noRot="1" noChangeAspect="1" noMove="1" noResize="1" noEditPoints="1" noAdjustHandles="1" noChangeArrowheads="1" noChangeShapeType="1" noTextEdit="1"/>
              </p:cNvSpPr>
              <p:nvPr/>
            </p:nvSpPr>
            <p:spPr>
              <a:xfrm>
                <a:off x="8763338" y="3416533"/>
                <a:ext cx="2770616" cy="472219"/>
              </a:xfrm>
              <a:prstGeom prst="rect">
                <a:avLst/>
              </a:prstGeom>
              <a:blipFill>
                <a:blip r:embed="rId12"/>
                <a:stretch>
                  <a:fillRect l="-1322" t="-3846"/>
                </a:stretch>
              </a:blipFill>
            </p:spPr>
            <p:txBody>
              <a:bodyPr/>
              <a:lstStyle/>
              <a:p>
                <a:r>
                  <a:rPr lang="en-DE">
                    <a:noFill/>
                  </a:rPr>
                  <a:t> </a:t>
                </a:r>
              </a:p>
            </p:txBody>
          </p:sp>
        </mc:Fallback>
      </mc:AlternateContent>
      <p:grpSp>
        <p:nvGrpSpPr>
          <p:cNvPr id="44" name="Group 43">
            <a:extLst>
              <a:ext uri="{FF2B5EF4-FFF2-40B4-BE49-F238E27FC236}">
                <a16:creationId xmlns:a16="http://schemas.microsoft.com/office/drawing/2014/main" id="{BF20BD6D-152A-4612-8296-93C7231E3A78}"/>
              </a:ext>
            </a:extLst>
          </p:cNvPr>
          <p:cNvGrpSpPr/>
          <p:nvPr/>
        </p:nvGrpSpPr>
        <p:grpSpPr>
          <a:xfrm>
            <a:off x="8147689" y="5053598"/>
            <a:ext cx="3709267" cy="1152328"/>
            <a:chOff x="8134534" y="3801592"/>
            <a:chExt cx="3709267" cy="1152328"/>
          </a:xfrm>
        </p:grpSpPr>
        <p:grpSp>
          <p:nvGrpSpPr>
            <p:cNvPr id="15" name="Group 14">
              <a:extLst>
                <a:ext uri="{FF2B5EF4-FFF2-40B4-BE49-F238E27FC236}">
                  <a16:creationId xmlns:a16="http://schemas.microsoft.com/office/drawing/2014/main" id="{16EC8B30-B573-45D7-AFFC-B7C5E4C7270E}"/>
                </a:ext>
              </a:extLst>
            </p:cNvPr>
            <p:cNvGrpSpPr/>
            <p:nvPr/>
          </p:nvGrpSpPr>
          <p:grpSpPr>
            <a:xfrm>
              <a:off x="8134534" y="4083966"/>
              <a:ext cx="3709267" cy="869954"/>
              <a:chOff x="7624964" y="2623345"/>
              <a:chExt cx="4122174" cy="966795"/>
            </a:xfrm>
          </p:grpSpPr>
          <p:sp>
            <p:nvSpPr>
              <p:cNvPr id="16" name="Rectangle 15">
                <a:extLst>
                  <a:ext uri="{FF2B5EF4-FFF2-40B4-BE49-F238E27FC236}">
                    <a16:creationId xmlns:a16="http://schemas.microsoft.com/office/drawing/2014/main" id="{B7477271-CE59-4801-BCFC-0E686B1CB5C4}"/>
                  </a:ext>
                </a:extLst>
              </p:cNvPr>
              <p:cNvSpPr/>
              <p:nvPr/>
            </p:nvSpPr>
            <p:spPr>
              <a:xfrm>
                <a:off x="7624964" y="2623345"/>
                <a:ext cx="4122174" cy="966795"/>
              </a:xfrm>
              <a:prstGeom prst="rect">
                <a:avLst/>
              </a:prstGeom>
              <a:solidFill>
                <a:schemeClr val="bg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7" name="Rectangle 16">
                <a:extLst>
                  <a:ext uri="{FF2B5EF4-FFF2-40B4-BE49-F238E27FC236}">
                    <a16:creationId xmlns:a16="http://schemas.microsoft.com/office/drawing/2014/main" id="{1586DD67-955B-4E84-AC63-A7FC45A55856}"/>
                  </a:ext>
                </a:extLst>
              </p:cNvPr>
              <p:cNvSpPr/>
              <p:nvPr/>
            </p:nvSpPr>
            <p:spPr>
              <a:xfrm>
                <a:off x="7765028" y="3020122"/>
                <a:ext cx="1154879" cy="48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A (correct)</a:t>
                </a:r>
                <a:endParaRPr lang="en-DE" sz="1400" dirty="0"/>
              </a:p>
            </p:txBody>
          </p:sp>
          <p:sp>
            <p:nvSpPr>
              <p:cNvPr id="18" name="Rectangle 17">
                <a:extLst>
                  <a:ext uri="{FF2B5EF4-FFF2-40B4-BE49-F238E27FC236}">
                    <a16:creationId xmlns:a16="http://schemas.microsoft.com/office/drawing/2014/main" id="{5F568407-1A10-4C6D-BA7B-E66A37CAEB20}"/>
                  </a:ext>
                </a:extLst>
              </p:cNvPr>
              <p:cNvSpPr/>
              <p:nvPr/>
            </p:nvSpPr>
            <p:spPr>
              <a:xfrm>
                <a:off x="9861901" y="3020122"/>
                <a:ext cx="1687945" cy="482852"/>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B</a:t>
                </a:r>
              </a:p>
              <a:p>
                <a:pPr algn="ctr"/>
                <a:r>
                  <a:rPr lang="en-US" sz="1400" dirty="0"/>
                  <a:t>(correct)</a:t>
                </a:r>
              </a:p>
            </p:txBody>
          </p:sp>
          <p:cxnSp>
            <p:nvCxnSpPr>
              <p:cNvPr id="19" name="Straight Arrow Connector 18">
                <a:extLst>
                  <a:ext uri="{FF2B5EF4-FFF2-40B4-BE49-F238E27FC236}">
                    <a16:creationId xmlns:a16="http://schemas.microsoft.com/office/drawing/2014/main" id="{09F81CB8-5A94-4D76-8810-050F817D5FB8}"/>
                  </a:ext>
                </a:extLst>
              </p:cNvPr>
              <p:cNvCxnSpPr>
                <a:cxnSpLocks/>
              </p:cNvCxnSpPr>
              <p:nvPr/>
            </p:nvCxnSpPr>
            <p:spPr>
              <a:xfrm flipV="1">
                <a:off x="7765028" y="2695654"/>
                <a:ext cx="3776432" cy="1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B5FCEDF-718F-4A86-93BA-3A38C7528B83}"/>
                      </a:ext>
                    </a:extLst>
                  </p:cNvPr>
                  <p:cNvSpPr txBox="1"/>
                  <p:nvPr/>
                </p:nvSpPr>
                <p:spPr>
                  <a:xfrm>
                    <a:off x="11411436" y="2695653"/>
                    <a:ext cx="2768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20" name="TextBox 19">
                    <a:extLst>
                      <a:ext uri="{FF2B5EF4-FFF2-40B4-BE49-F238E27FC236}">
                        <a16:creationId xmlns:a16="http://schemas.microsoft.com/office/drawing/2014/main" id="{6B5FCEDF-718F-4A86-93BA-3A38C7528B83}"/>
                      </a:ext>
                    </a:extLst>
                  </p:cNvPr>
                  <p:cNvSpPr txBox="1">
                    <a:spLocks noRot="1" noChangeAspect="1" noMove="1" noResize="1" noEditPoints="1" noAdjustHandles="1" noChangeArrowheads="1" noChangeShapeType="1" noTextEdit="1"/>
                  </p:cNvSpPr>
                  <p:nvPr/>
                </p:nvSpPr>
                <p:spPr>
                  <a:xfrm>
                    <a:off x="11411436" y="2695653"/>
                    <a:ext cx="276821" cy="307777"/>
                  </a:xfrm>
                  <a:prstGeom prst="rect">
                    <a:avLst/>
                  </a:prstGeom>
                  <a:blipFill>
                    <a:blip r:embed="rId13"/>
                    <a:stretch>
                      <a:fillRect r="-24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A40A838-C0E0-4B3A-8CE3-0D5B0BBE0D46}"/>
                      </a:ext>
                    </a:extLst>
                  </p:cNvPr>
                  <p:cNvSpPr txBox="1"/>
                  <p:nvPr/>
                </p:nvSpPr>
                <p:spPr>
                  <a:xfrm>
                    <a:off x="8676977" y="2716145"/>
                    <a:ext cx="560228" cy="3105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1"/>
                                  </a:solidFill>
                                  <a:latin typeface="Cambria Math" panose="02040503050406030204" pitchFamily="18" charset="0"/>
                                </a:rPr>
                              </m:ctrlPr>
                            </m:sSubPr>
                            <m:e>
                              <m:r>
                                <a:rPr lang="en-US" sz="1400" b="0" i="1" dirty="0" smtClean="0">
                                  <a:solidFill>
                                    <a:schemeClr val="accent1"/>
                                  </a:solidFill>
                                  <a:latin typeface="Cambria Math" panose="02040503050406030204" pitchFamily="18" charset="0"/>
                                </a:rPr>
                                <m:t>𝑇</m:t>
                              </m:r>
                            </m:e>
                            <m:sub>
                              <m:sSup>
                                <m:sSupPr>
                                  <m:ctrlPr>
                                    <a:rPr lang="en-US" sz="1400" b="0" i="1" dirty="0" smtClean="0">
                                      <a:solidFill>
                                        <a:schemeClr val="accent1"/>
                                      </a:solidFill>
                                      <a:latin typeface="Cambria Math" panose="02040503050406030204" pitchFamily="18" charset="0"/>
                                    </a:rPr>
                                  </m:ctrlPr>
                                </m:sSupPr>
                                <m:e>
                                  <m:r>
                                    <a:rPr lang="en-US" sz="1400" b="0" i="1" dirty="0" smtClean="0">
                                      <a:solidFill>
                                        <a:schemeClr val="accent1"/>
                                      </a:solidFill>
                                      <a:latin typeface="Cambria Math" panose="02040503050406030204" pitchFamily="18" charset="0"/>
                                    </a:rPr>
                                    <m:t>𝐶</m:t>
                                  </m:r>
                                </m:e>
                                <m:sup>
                                  <m:r>
                                    <a:rPr lang="en-US" sz="1400" b="0" i="1" dirty="0" smtClean="0">
                                      <a:solidFill>
                                        <a:schemeClr val="accent1"/>
                                      </a:solidFill>
                                      <a:latin typeface="Cambria Math" panose="02040503050406030204" pitchFamily="18" charset="0"/>
                                    </a:rPr>
                                    <m:t>′</m:t>
                                  </m:r>
                                </m:sup>
                              </m:sSup>
                            </m:sub>
                          </m:sSub>
                        </m:oMath>
                      </m:oMathPara>
                    </a14:m>
                    <a:endParaRPr lang="en-DE" sz="1400" dirty="0"/>
                  </a:p>
                </p:txBody>
              </p:sp>
            </mc:Choice>
            <mc:Fallback xmlns="">
              <p:sp>
                <p:nvSpPr>
                  <p:cNvPr id="21" name="TextBox 20">
                    <a:extLst>
                      <a:ext uri="{FF2B5EF4-FFF2-40B4-BE49-F238E27FC236}">
                        <a16:creationId xmlns:a16="http://schemas.microsoft.com/office/drawing/2014/main" id="{5A40A838-C0E0-4B3A-8CE3-0D5B0BBE0D46}"/>
                      </a:ext>
                    </a:extLst>
                  </p:cNvPr>
                  <p:cNvSpPr txBox="1">
                    <a:spLocks noRot="1" noChangeAspect="1" noMove="1" noResize="1" noEditPoints="1" noAdjustHandles="1" noChangeArrowheads="1" noChangeShapeType="1" noTextEdit="1"/>
                  </p:cNvSpPr>
                  <p:nvPr/>
                </p:nvSpPr>
                <p:spPr>
                  <a:xfrm>
                    <a:off x="8676977" y="2716145"/>
                    <a:ext cx="560228" cy="310598"/>
                  </a:xfrm>
                  <a:prstGeom prst="rect">
                    <a:avLst/>
                  </a:prstGeom>
                  <a:blipFill>
                    <a:blip r:embed="rId14"/>
                    <a:stretch>
                      <a:fillRect b="-8696"/>
                    </a:stretch>
                  </a:blipFill>
                </p:spPr>
                <p:txBody>
                  <a:bodyPr/>
                  <a:lstStyle/>
                  <a:p>
                    <a:r>
                      <a:rPr lang="en-DE">
                        <a:noFill/>
                      </a:rPr>
                      <a:t> </a:t>
                    </a:r>
                  </a:p>
                </p:txBody>
              </p:sp>
            </mc:Fallback>
          </mc:AlternateContent>
          <p:cxnSp>
            <p:nvCxnSpPr>
              <p:cNvPr id="22" name="Straight Connector 21">
                <a:extLst>
                  <a:ext uri="{FF2B5EF4-FFF2-40B4-BE49-F238E27FC236}">
                    <a16:creationId xmlns:a16="http://schemas.microsoft.com/office/drawing/2014/main" id="{9F044392-9927-419C-8317-68F33D4B899C}"/>
                  </a:ext>
                </a:extLst>
              </p:cNvPr>
              <p:cNvCxnSpPr>
                <a:cxnSpLocks/>
              </p:cNvCxnSpPr>
              <p:nvPr/>
            </p:nvCxnSpPr>
            <p:spPr>
              <a:xfrm>
                <a:off x="8919910" y="2656428"/>
                <a:ext cx="0" cy="15558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FE80093-1EB1-4946-908A-98D16219F02A}"/>
                  </a:ext>
                </a:extLst>
              </p:cNvPr>
              <p:cNvSpPr/>
              <p:nvPr/>
            </p:nvSpPr>
            <p:spPr>
              <a:xfrm>
                <a:off x="8932244" y="3020122"/>
                <a:ext cx="917320" cy="48285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Label B</a:t>
                </a:r>
              </a:p>
              <a:p>
                <a:pPr algn="ctr"/>
                <a:r>
                  <a:rPr lang="en-US" sz="1200" b="1" dirty="0">
                    <a:solidFill>
                      <a:schemeClr val="bg1"/>
                    </a:solidFill>
                  </a:rPr>
                  <a:t>(wrong)</a:t>
                </a:r>
                <a:endParaRPr lang="en-DE" sz="1200" b="1" dirty="0">
                  <a:solidFill>
                    <a:schemeClr val="bg1"/>
                  </a:solidFill>
                </a:endParaRPr>
              </a:p>
            </p:txBody>
          </p:sp>
        </p:grpSp>
        <p:sp>
          <p:nvSpPr>
            <p:cNvPr id="41" name="Rectangle 40">
              <a:extLst>
                <a:ext uri="{FF2B5EF4-FFF2-40B4-BE49-F238E27FC236}">
                  <a16:creationId xmlns:a16="http://schemas.microsoft.com/office/drawing/2014/main" id="{752A46D5-E5AB-43C0-9639-F607AF6F1D55}"/>
                </a:ext>
              </a:extLst>
            </p:cNvPr>
            <p:cNvSpPr/>
            <p:nvPr/>
          </p:nvSpPr>
          <p:spPr>
            <a:xfrm>
              <a:off x="8170830" y="3801592"/>
              <a:ext cx="702013" cy="2690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Try 1</a:t>
              </a:r>
              <a:endParaRPr lang="en-DE" sz="1400" dirty="0"/>
            </a:p>
          </p:txBody>
        </p:sp>
      </p:grpSp>
      <p:grpSp>
        <p:nvGrpSpPr>
          <p:cNvPr id="6" name="Group 5">
            <a:extLst>
              <a:ext uri="{FF2B5EF4-FFF2-40B4-BE49-F238E27FC236}">
                <a16:creationId xmlns:a16="http://schemas.microsoft.com/office/drawing/2014/main" id="{0D53B77C-7774-4213-9BE7-7E7ADE27A100}"/>
              </a:ext>
            </a:extLst>
          </p:cNvPr>
          <p:cNvGrpSpPr/>
          <p:nvPr/>
        </p:nvGrpSpPr>
        <p:grpSpPr>
          <a:xfrm>
            <a:off x="8133715" y="3717273"/>
            <a:ext cx="3719110" cy="1287896"/>
            <a:chOff x="8116427" y="4997755"/>
            <a:chExt cx="3719110" cy="1287896"/>
          </a:xfrm>
        </p:grpSpPr>
        <p:grpSp>
          <p:nvGrpSpPr>
            <p:cNvPr id="33" name="Group 32">
              <a:extLst>
                <a:ext uri="{FF2B5EF4-FFF2-40B4-BE49-F238E27FC236}">
                  <a16:creationId xmlns:a16="http://schemas.microsoft.com/office/drawing/2014/main" id="{35F13B83-08BB-4D27-B2D0-E31402A2433C}"/>
                </a:ext>
              </a:extLst>
            </p:cNvPr>
            <p:cNvGrpSpPr/>
            <p:nvPr/>
          </p:nvGrpSpPr>
          <p:grpSpPr>
            <a:xfrm>
              <a:off x="8134534" y="5284873"/>
              <a:ext cx="3701003" cy="1000778"/>
              <a:chOff x="7637404" y="4885898"/>
              <a:chExt cx="4129501" cy="1116647"/>
            </a:xfrm>
          </p:grpSpPr>
          <p:sp>
            <p:nvSpPr>
              <p:cNvPr id="34" name="Rectangle 33">
                <a:extLst>
                  <a:ext uri="{FF2B5EF4-FFF2-40B4-BE49-F238E27FC236}">
                    <a16:creationId xmlns:a16="http://schemas.microsoft.com/office/drawing/2014/main" id="{05A4FF8A-F4F9-47D1-A63E-FB30D919DAD5}"/>
                  </a:ext>
                </a:extLst>
              </p:cNvPr>
              <p:cNvSpPr/>
              <p:nvPr/>
            </p:nvSpPr>
            <p:spPr>
              <a:xfrm>
                <a:off x="7637404" y="4885898"/>
                <a:ext cx="4129501" cy="1116647"/>
              </a:xfrm>
              <a:prstGeom prst="rect">
                <a:avLst/>
              </a:prstGeom>
              <a:solidFill>
                <a:schemeClr val="bg2">
                  <a:alpha val="50000"/>
                </a:schemeClr>
              </a:solidFill>
              <a:ln w="50800">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D37EEC82-405A-4434-8C4E-B886261EC55F}"/>
                  </a:ext>
                </a:extLst>
              </p:cNvPr>
              <p:cNvSpPr/>
              <p:nvPr/>
            </p:nvSpPr>
            <p:spPr>
              <a:xfrm>
                <a:off x="7785404" y="5345247"/>
                <a:ext cx="2055979" cy="482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A (correct)</a:t>
                </a:r>
                <a:endParaRPr lang="en-DE" sz="1400" dirty="0"/>
              </a:p>
            </p:txBody>
          </p:sp>
          <p:sp>
            <p:nvSpPr>
              <p:cNvPr id="36" name="Rectangle 35">
                <a:extLst>
                  <a:ext uri="{FF2B5EF4-FFF2-40B4-BE49-F238E27FC236}">
                    <a16:creationId xmlns:a16="http://schemas.microsoft.com/office/drawing/2014/main" id="{938F4142-8775-4F91-A74D-63BAA51B1FE2}"/>
                  </a:ext>
                </a:extLst>
              </p:cNvPr>
              <p:cNvSpPr/>
              <p:nvPr/>
            </p:nvSpPr>
            <p:spPr>
              <a:xfrm>
                <a:off x="9869434" y="5345247"/>
                <a:ext cx="1700788" cy="482852"/>
              </a:xfrm>
              <a:prstGeom prst="rect">
                <a:avLst/>
              </a:prstGeom>
              <a:solidFill>
                <a:schemeClr val="accent5"/>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Label B</a:t>
                </a:r>
              </a:p>
              <a:p>
                <a:pPr algn="ctr"/>
                <a:r>
                  <a:rPr lang="en-US" sz="1400" dirty="0"/>
                  <a:t>(correct)</a:t>
                </a:r>
              </a:p>
            </p:txBody>
          </p:sp>
          <p:cxnSp>
            <p:nvCxnSpPr>
              <p:cNvPr id="37" name="Straight Arrow Connector 36">
                <a:extLst>
                  <a:ext uri="{FF2B5EF4-FFF2-40B4-BE49-F238E27FC236}">
                    <a16:creationId xmlns:a16="http://schemas.microsoft.com/office/drawing/2014/main" id="{D4A7C436-0213-40E2-BA98-4ECE616AE72A}"/>
                  </a:ext>
                </a:extLst>
              </p:cNvPr>
              <p:cNvCxnSpPr>
                <a:cxnSpLocks/>
              </p:cNvCxnSpPr>
              <p:nvPr/>
            </p:nvCxnSpPr>
            <p:spPr>
              <a:xfrm flipV="1">
                <a:off x="7785404" y="4939665"/>
                <a:ext cx="3776432" cy="17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01062C6-63B8-4CF2-ADF1-46FC1A3C9F02}"/>
                      </a:ext>
                    </a:extLst>
                  </p:cNvPr>
                  <p:cNvSpPr txBox="1"/>
                  <p:nvPr/>
                </p:nvSpPr>
                <p:spPr>
                  <a:xfrm>
                    <a:off x="11431812" y="4939664"/>
                    <a:ext cx="27682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1"/>
                              </a:solidFill>
                              <a:latin typeface="Cambria Math" panose="02040503050406030204" pitchFamily="18" charset="0"/>
                            </a:rPr>
                            <m:t>𝑇</m:t>
                          </m:r>
                        </m:oMath>
                      </m:oMathPara>
                    </a14:m>
                    <a:endParaRPr lang="en-DE" sz="1400" dirty="0"/>
                  </a:p>
                </p:txBody>
              </p:sp>
            </mc:Choice>
            <mc:Fallback xmlns="">
              <p:sp>
                <p:nvSpPr>
                  <p:cNvPr id="38" name="TextBox 37">
                    <a:extLst>
                      <a:ext uri="{FF2B5EF4-FFF2-40B4-BE49-F238E27FC236}">
                        <a16:creationId xmlns:a16="http://schemas.microsoft.com/office/drawing/2014/main" id="{B01062C6-63B8-4CF2-ADF1-46FC1A3C9F02}"/>
                      </a:ext>
                    </a:extLst>
                  </p:cNvPr>
                  <p:cNvSpPr txBox="1">
                    <a:spLocks noRot="1" noChangeAspect="1" noMove="1" noResize="1" noEditPoints="1" noAdjustHandles="1" noChangeArrowheads="1" noChangeShapeType="1" noTextEdit="1"/>
                  </p:cNvSpPr>
                  <p:nvPr/>
                </p:nvSpPr>
                <p:spPr>
                  <a:xfrm>
                    <a:off x="11431812" y="4939664"/>
                    <a:ext cx="276821" cy="307777"/>
                  </a:xfrm>
                  <a:prstGeom prst="rect">
                    <a:avLst/>
                  </a:prstGeom>
                  <a:blipFill>
                    <a:blip r:embed="rId15"/>
                    <a:stretch>
                      <a:fillRect r="-2439"/>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7908FDA-5CCE-458A-91ED-9CE265BAE300}"/>
                      </a:ext>
                    </a:extLst>
                  </p:cNvPr>
                  <p:cNvSpPr txBox="1"/>
                  <p:nvPr/>
                </p:nvSpPr>
                <p:spPr>
                  <a:xfrm>
                    <a:off x="9249194" y="4960156"/>
                    <a:ext cx="1219853" cy="3105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1"/>
                                  </a:solidFill>
                                  <a:latin typeface="Cambria Math" panose="02040503050406030204" pitchFamily="18" charset="0"/>
                                </a:rPr>
                              </m:ctrlPr>
                            </m:sSubPr>
                            <m:e>
                              <m:r>
                                <a:rPr lang="en-US" sz="1400" b="0" i="1" dirty="0" smtClean="0">
                                  <a:solidFill>
                                    <a:schemeClr val="accent1"/>
                                  </a:solidFill>
                                  <a:latin typeface="Cambria Math" panose="02040503050406030204" pitchFamily="18" charset="0"/>
                                </a:rPr>
                                <m:t>𝑇</m:t>
                              </m:r>
                            </m:e>
                            <m:sub>
                              <m:sSup>
                                <m:sSupPr>
                                  <m:ctrlPr>
                                    <a:rPr lang="en-US" sz="1400" b="0" i="1" dirty="0" smtClean="0">
                                      <a:solidFill>
                                        <a:schemeClr val="accent1"/>
                                      </a:solidFill>
                                      <a:latin typeface="Cambria Math" panose="02040503050406030204" pitchFamily="18" charset="0"/>
                                    </a:rPr>
                                  </m:ctrlPr>
                                </m:sSupPr>
                                <m:e>
                                  <m:r>
                                    <a:rPr lang="en-US" sz="1400" b="0" i="1" dirty="0" smtClean="0">
                                      <a:solidFill>
                                        <a:schemeClr val="accent1"/>
                                      </a:solidFill>
                                      <a:latin typeface="Cambria Math" panose="02040503050406030204" pitchFamily="18" charset="0"/>
                                    </a:rPr>
                                    <m:t>𝐶</m:t>
                                  </m:r>
                                </m:e>
                                <m:sup>
                                  <m:r>
                                    <a:rPr lang="en-US" sz="1400" b="0" i="1" dirty="0" smtClean="0">
                                      <a:solidFill>
                                        <a:schemeClr val="accent1"/>
                                      </a:solidFill>
                                      <a:latin typeface="Cambria Math" panose="02040503050406030204" pitchFamily="18" charset="0"/>
                                    </a:rPr>
                                    <m:t>′</m:t>
                                  </m:r>
                                </m:sup>
                              </m:sSup>
                            </m:sub>
                          </m:sSub>
                          <m:r>
                            <a:rPr lang="en-US" sz="1400" b="0" i="1" dirty="0" smtClean="0">
                              <a:solidFill>
                                <a:schemeClr val="accent1"/>
                              </a:solidFill>
                              <a:latin typeface="Cambria Math" panose="02040503050406030204" pitchFamily="18" charset="0"/>
                            </a:rPr>
                            <m:t>=</m:t>
                          </m:r>
                          <m:sSub>
                            <m:sSubPr>
                              <m:ctrlPr>
                                <a:rPr lang="en-US" sz="1400" i="1" dirty="0">
                                  <a:solidFill>
                                    <a:schemeClr val="accent1"/>
                                  </a:solidFill>
                                  <a:latin typeface="Cambria Math" panose="02040503050406030204" pitchFamily="18" charset="0"/>
                                </a:rPr>
                              </m:ctrlPr>
                            </m:sSubPr>
                            <m:e>
                              <m:r>
                                <a:rPr lang="en-US" sz="1400" i="1" dirty="0">
                                  <a:solidFill>
                                    <a:schemeClr val="accent1"/>
                                  </a:solidFill>
                                  <a:latin typeface="Cambria Math" panose="02040503050406030204" pitchFamily="18" charset="0"/>
                                </a:rPr>
                                <m:t>𝑇</m:t>
                              </m:r>
                            </m:e>
                            <m:sub>
                              <m:sSup>
                                <m:sSupPr>
                                  <m:ctrlPr>
                                    <a:rPr lang="en-US" sz="1400" i="1" dirty="0">
                                      <a:solidFill>
                                        <a:schemeClr val="accent1"/>
                                      </a:solidFill>
                                      <a:latin typeface="Cambria Math" panose="02040503050406030204" pitchFamily="18" charset="0"/>
                                    </a:rPr>
                                  </m:ctrlPr>
                                </m:sSupPr>
                                <m:e>
                                  <m:r>
                                    <a:rPr lang="en-US" sz="1400" i="1" dirty="0">
                                      <a:solidFill>
                                        <a:schemeClr val="accent1"/>
                                      </a:solidFill>
                                      <a:latin typeface="Cambria Math" panose="02040503050406030204" pitchFamily="18" charset="0"/>
                                    </a:rPr>
                                    <m:t>𝐶</m:t>
                                  </m:r>
                                </m:e>
                                <m:sup>
                                  <m:r>
                                    <a:rPr lang="en-US" sz="1400" i="1" dirty="0">
                                      <a:solidFill>
                                        <a:schemeClr val="accent1"/>
                                      </a:solidFill>
                                      <a:latin typeface="Cambria Math" panose="02040503050406030204" pitchFamily="18" charset="0"/>
                                    </a:rPr>
                                    <m:t>′</m:t>
                                  </m:r>
                                </m:sup>
                              </m:sSup>
                            </m:sub>
                          </m:sSub>
                        </m:oMath>
                      </m:oMathPara>
                    </a14:m>
                    <a:endParaRPr lang="en-DE" sz="1400" dirty="0"/>
                  </a:p>
                </p:txBody>
              </p:sp>
            </mc:Choice>
            <mc:Fallback xmlns="">
              <p:sp>
                <p:nvSpPr>
                  <p:cNvPr id="39" name="TextBox 38">
                    <a:extLst>
                      <a:ext uri="{FF2B5EF4-FFF2-40B4-BE49-F238E27FC236}">
                        <a16:creationId xmlns:a16="http://schemas.microsoft.com/office/drawing/2014/main" id="{37908FDA-5CCE-458A-91ED-9CE265BAE300}"/>
                      </a:ext>
                    </a:extLst>
                  </p:cNvPr>
                  <p:cNvSpPr txBox="1">
                    <a:spLocks noRot="1" noChangeAspect="1" noMove="1" noResize="1" noEditPoints="1" noAdjustHandles="1" noChangeArrowheads="1" noChangeShapeType="1" noTextEdit="1"/>
                  </p:cNvSpPr>
                  <p:nvPr/>
                </p:nvSpPr>
                <p:spPr>
                  <a:xfrm>
                    <a:off x="9249194" y="4960156"/>
                    <a:ext cx="1219853" cy="310598"/>
                  </a:xfrm>
                  <a:prstGeom prst="rect">
                    <a:avLst/>
                  </a:prstGeom>
                  <a:blipFill>
                    <a:blip r:embed="rId16"/>
                    <a:stretch>
                      <a:fillRect b="-11111"/>
                    </a:stretch>
                  </a:blipFill>
                </p:spPr>
                <p:txBody>
                  <a:bodyPr/>
                  <a:lstStyle/>
                  <a:p>
                    <a:r>
                      <a:rPr lang="en-DE">
                        <a:noFill/>
                      </a:rPr>
                      <a:t> </a:t>
                    </a:r>
                  </a:p>
                </p:txBody>
              </p:sp>
            </mc:Fallback>
          </mc:AlternateContent>
          <p:cxnSp>
            <p:nvCxnSpPr>
              <p:cNvPr id="40" name="Straight Connector 39">
                <a:extLst>
                  <a:ext uri="{FF2B5EF4-FFF2-40B4-BE49-F238E27FC236}">
                    <a16:creationId xmlns:a16="http://schemas.microsoft.com/office/drawing/2014/main" id="{700FDB99-439B-4EB0-B329-A84A08A3232D}"/>
                  </a:ext>
                </a:extLst>
              </p:cNvPr>
              <p:cNvCxnSpPr>
                <a:cxnSpLocks/>
              </p:cNvCxnSpPr>
              <p:nvPr/>
            </p:nvCxnSpPr>
            <p:spPr>
              <a:xfrm>
                <a:off x="9869434" y="4900439"/>
                <a:ext cx="0" cy="1555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0764239F-E8C3-4E80-A048-7F782C8FA446}"/>
                </a:ext>
              </a:extLst>
            </p:cNvPr>
            <p:cNvSpPr/>
            <p:nvPr/>
          </p:nvSpPr>
          <p:spPr>
            <a:xfrm>
              <a:off x="8116427" y="4997755"/>
              <a:ext cx="1591576" cy="26900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accent1"/>
                  </a:solidFill>
                </a:rPr>
                <a:t>Top performance</a:t>
              </a:r>
              <a:endParaRPr lang="en-DE" sz="1400" dirty="0">
                <a:solidFill>
                  <a:schemeClr val="accent1"/>
                </a:solidFill>
              </a:endParaRPr>
            </a:p>
          </p:txBody>
        </p:sp>
      </p:grpSp>
      <p:sp>
        <p:nvSpPr>
          <p:cNvPr id="12" name="Slide Number Placeholder 11">
            <a:extLst>
              <a:ext uri="{FF2B5EF4-FFF2-40B4-BE49-F238E27FC236}">
                <a16:creationId xmlns:a16="http://schemas.microsoft.com/office/drawing/2014/main" id="{48CE7D87-5154-4132-8199-CDDD856C54AC}"/>
              </a:ext>
            </a:extLst>
          </p:cNvPr>
          <p:cNvSpPr>
            <a:spLocks noGrp="1"/>
          </p:cNvSpPr>
          <p:nvPr>
            <p:ph type="sldNum" sz="quarter" idx="12"/>
          </p:nvPr>
        </p:nvSpPr>
        <p:spPr/>
        <p:txBody>
          <a:bodyPr/>
          <a:lstStyle/>
          <a:p>
            <a:fld id="{3A98EE3D-8CD1-4C3F-BD1C-C98C9596463C}" type="slidenum">
              <a:rPr lang="en-US" smtClean="0"/>
              <a:t>43</a:t>
            </a:fld>
            <a:endParaRPr lang="en-US"/>
          </a:p>
        </p:txBody>
      </p:sp>
    </p:spTree>
    <p:extLst>
      <p:ext uri="{BB962C8B-B14F-4D97-AF65-F5344CB8AC3E}">
        <p14:creationId xmlns:p14="http://schemas.microsoft.com/office/powerpoint/2010/main" val="270830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A265E4-E590-4D3B-8FEC-BEADDB65AE02}"/>
              </a:ext>
            </a:extLst>
          </p:cNvPr>
          <p:cNvSpPr>
            <a:spLocks noGrp="1"/>
          </p:cNvSpPr>
          <p:nvPr>
            <p:ph type="sldNum" sz="quarter" idx="12"/>
          </p:nvPr>
        </p:nvSpPr>
        <p:spPr/>
        <p:txBody>
          <a:bodyPr/>
          <a:lstStyle/>
          <a:p>
            <a:fld id="{3A98EE3D-8CD1-4C3F-BD1C-C98C9596463C}" type="slidenum">
              <a:rPr lang="en-US" smtClean="0"/>
              <a:t>44</a:t>
            </a:fld>
            <a:endParaRPr lang="en-US"/>
          </a:p>
        </p:txBody>
      </p:sp>
      <p:sp>
        <p:nvSpPr>
          <p:cNvPr id="3" name="Footer Placeholder 2">
            <a:extLst>
              <a:ext uri="{FF2B5EF4-FFF2-40B4-BE49-F238E27FC236}">
                <a16:creationId xmlns:a16="http://schemas.microsoft.com/office/drawing/2014/main" id="{5EEB33EC-37F3-40BC-B1EF-D30FE269B35C}"/>
              </a:ext>
            </a:extLst>
          </p:cNvPr>
          <p:cNvSpPr>
            <a:spLocks noGrp="1"/>
          </p:cNvSpPr>
          <p:nvPr>
            <p:ph type="ftr" sz="quarter" idx="11"/>
          </p:nvPr>
        </p:nvSpPr>
        <p:spPr/>
        <p:txBody>
          <a:bodyPr/>
          <a:lstStyle/>
          <a:p>
            <a:pPr algn="l"/>
            <a:r>
              <a:rPr lang="en-US"/>
              <a:t>Data Science for Condensed Matter Physics // Angelo Ziletti, PhD // Oct 2021</a:t>
            </a:r>
            <a:endParaRPr lang="en-US" dirty="0"/>
          </a:p>
        </p:txBody>
      </p:sp>
      <p:sp>
        <p:nvSpPr>
          <p:cNvPr id="4" name="Title 3">
            <a:extLst>
              <a:ext uri="{FF2B5EF4-FFF2-40B4-BE49-F238E27FC236}">
                <a16:creationId xmlns:a16="http://schemas.microsoft.com/office/drawing/2014/main" id="{6E2F9216-BE09-4C32-A6D7-C313B6B96451}"/>
              </a:ext>
            </a:extLst>
          </p:cNvPr>
          <p:cNvSpPr>
            <a:spLocks noGrp="1"/>
          </p:cNvSpPr>
          <p:nvPr>
            <p:ph type="title"/>
          </p:nvPr>
        </p:nvSpPr>
        <p:spPr/>
        <p:txBody>
          <a:bodyPr/>
          <a:lstStyle/>
          <a:p>
            <a:r>
              <a:rPr lang="en-US"/>
              <a:t>Material properties predicted via machine learning</a:t>
            </a:r>
            <a:endParaRPr lang="en-DE" dirty="0"/>
          </a:p>
        </p:txBody>
      </p:sp>
      <p:pic>
        <p:nvPicPr>
          <p:cNvPr id="7" name="Picture 6" descr="Table&#10;&#10;Description automatically generated with low confidence">
            <a:extLst>
              <a:ext uri="{FF2B5EF4-FFF2-40B4-BE49-F238E27FC236}">
                <a16:creationId xmlns:a16="http://schemas.microsoft.com/office/drawing/2014/main" id="{05458057-3137-43D2-A958-4A60180A2E14}"/>
              </a:ext>
            </a:extLst>
          </p:cNvPr>
          <p:cNvPicPr>
            <a:picLocks noChangeAspect="1"/>
          </p:cNvPicPr>
          <p:nvPr/>
        </p:nvPicPr>
        <p:blipFill>
          <a:blip r:embed="rId2"/>
          <a:stretch>
            <a:fillRect/>
          </a:stretch>
        </p:blipFill>
        <p:spPr>
          <a:xfrm>
            <a:off x="685045" y="1317283"/>
            <a:ext cx="4945436" cy="4199078"/>
          </a:xfrm>
          <a:prstGeom prst="rect">
            <a:avLst/>
          </a:prstGeom>
        </p:spPr>
      </p:pic>
      <p:sp>
        <p:nvSpPr>
          <p:cNvPr id="8" name="TextBox 7">
            <a:extLst>
              <a:ext uri="{FF2B5EF4-FFF2-40B4-BE49-F238E27FC236}">
                <a16:creationId xmlns:a16="http://schemas.microsoft.com/office/drawing/2014/main" id="{5EBC2C40-E78A-4A51-A604-678FB2D3F57F}"/>
              </a:ext>
            </a:extLst>
          </p:cNvPr>
          <p:cNvSpPr txBox="1"/>
          <p:nvPr/>
        </p:nvSpPr>
        <p:spPr>
          <a:xfrm>
            <a:off x="685044" y="5792692"/>
            <a:ext cx="10925763" cy="584775"/>
          </a:xfrm>
          <a:prstGeom prst="rect">
            <a:avLst/>
          </a:prstGeom>
          <a:noFill/>
        </p:spPr>
        <p:txBody>
          <a:bodyPr wrap="square">
            <a:spAutoFit/>
          </a:bodyPr>
          <a:lstStyle/>
          <a:p>
            <a:pPr algn="ctr"/>
            <a:r>
              <a:rPr lang="en-US" sz="1600" dirty="0">
                <a:solidFill>
                  <a:schemeClr val="tx1">
                    <a:lumMod val="75000"/>
                    <a:lumOff val="25000"/>
                  </a:schemeClr>
                </a:solidFill>
              </a:rPr>
              <a:t>Schmidt</a:t>
            </a:r>
            <a:r>
              <a:rPr lang="en-US" sz="1600" b="0" i="0" dirty="0">
                <a:solidFill>
                  <a:schemeClr val="tx1">
                    <a:lumMod val="75000"/>
                    <a:lumOff val="25000"/>
                  </a:schemeClr>
                </a:solidFill>
                <a:effectLst/>
              </a:rPr>
              <a:t> </a:t>
            </a:r>
            <a:r>
              <a:rPr lang="en-US" sz="1600" b="0" i="1" dirty="0">
                <a:solidFill>
                  <a:schemeClr val="tx1">
                    <a:lumMod val="75000"/>
                    <a:lumOff val="25000"/>
                  </a:schemeClr>
                </a:solidFill>
                <a:effectLst/>
              </a:rPr>
              <a:t>et al.</a:t>
            </a:r>
            <a:r>
              <a:rPr lang="en-US" sz="1600" b="0" i="0" dirty="0">
                <a:solidFill>
                  <a:schemeClr val="tx1">
                    <a:lumMod val="75000"/>
                    <a:lumOff val="25000"/>
                  </a:schemeClr>
                </a:solidFill>
                <a:effectLst/>
              </a:rPr>
              <a:t>,  </a:t>
            </a:r>
            <a:r>
              <a:rPr lang="en-US" sz="1600" b="1" i="0" dirty="0">
                <a:solidFill>
                  <a:schemeClr val="tx1">
                    <a:lumMod val="75000"/>
                    <a:lumOff val="25000"/>
                  </a:schemeClr>
                </a:solidFill>
                <a:effectLst/>
                <a:hlinkClick r:id="rId3"/>
              </a:rPr>
              <a:t>Recent advances and applications of machine learning in solid-state materials science</a:t>
            </a:r>
            <a:endParaRPr lang="en-US" sz="1600" b="1" i="0" dirty="0">
              <a:solidFill>
                <a:schemeClr val="tx1">
                  <a:lumMod val="75000"/>
                  <a:lumOff val="25000"/>
                </a:schemeClr>
              </a:solidFill>
              <a:effectLst/>
            </a:endParaRPr>
          </a:p>
          <a:p>
            <a:pPr algn="ctr"/>
            <a:r>
              <a:rPr lang="en-US" sz="1600" i="1" dirty="0">
                <a:solidFill>
                  <a:schemeClr val="tx1">
                    <a:lumMod val="75000"/>
                    <a:lumOff val="25000"/>
                  </a:schemeClr>
                </a:solidFill>
              </a:rPr>
              <a:t>npj Computational Materials</a:t>
            </a:r>
            <a:r>
              <a:rPr lang="en-US" sz="1600" b="0" i="0" dirty="0">
                <a:solidFill>
                  <a:schemeClr val="tx1">
                    <a:lumMod val="75000"/>
                    <a:lumOff val="25000"/>
                  </a:schemeClr>
                </a:solidFill>
                <a:effectLst/>
              </a:rPr>
              <a:t> </a:t>
            </a:r>
            <a:r>
              <a:rPr lang="en-US" sz="1600" b="1" i="0" dirty="0">
                <a:solidFill>
                  <a:schemeClr val="tx1">
                    <a:lumMod val="75000"/>
                    <a:lumOff val="25000"/>
                  </a:schemeClr>
                </a:solidFill>
                <a:effectLst/>
              </a:rPr>
              <a:t>5</a:t>
            </a:r>
            <a:r>
              <a:rPr lang="en-US" sz="1600" b="0" i="0" dirty="0">
                <a:solidFill>
                  <a:schemeClr val="tx1">
                    <a:lumMod val="75000"/>
                    <a:lumOff val="25000"/>
                  </a:schemeClr>
                </a:solidFill>
                <a:effectLst/>
              </a:rPr>
              <a:t>, 83 (2019)</a:t>
            </a:r>
          </a:p>
        </p:txBody>
      </p:sp>
      <p:pic>
        <p:nvPicPr>
          <p:cNvPr id="10" name="Picture 9" descr="Graphical user interface, application&#10;&#10;Description automatically generated">
            <a:extLst>
              <a:ext uri="{FF2B5EF4-FFF2-40B4-BE49-F238E27FC236}">
                <a16:creationId xmlns:a16="http://schemas.microsoft.com/office/drawing/2014/main" id="{BDDA0587-F296-40E1-93CA-9B32D2030618}"/>
              </a:ext>
            </a:extLst>
          </p:cNvPr>
          <p:cNvPicPr>
            <a:picLocks noChangeAspect="1"/>
          </p:cNvPicPr>
          <p:nvPr/>
        </p:nvPicPr>
        <p:blipFill>
          <a:blip r:embed="rId4"/>
          <a:stretch>
            <a:fillRect/>
          </a:stretch>
        </p:blipFill>
        <p:spPr>
          <a:xfrm>
            <a:off x="6419088" y="2593345"/>
            <a:ext cx="4237612" cy="3061182"/>
          </a:xfrm>
          <a:prstGeom prst="rect">
            <a:avLst/>
          </a:prstGeom>
        </p:spPr>
      </p:pic>
    </p:spTree>
    <p:extLst>
      <p:ext uri="{BB962C8B-B14F-4D97-AF65-F5344CB8AC3E}">
        <p14:creationId xmlns:p14="http://schemas.microsoft.com/office/powerpoint/2010/main" val="2028248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BE48AB60-7309-4261-85ED-F14D80184281}"/>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50FF2BAF-7B89-4193-BC3E-0E47FB9A8869}"/>
              </a:ext>
            </a:extLst>
          </p:cNvPr>
          <p:cNvSpPr>
            <a:spLocks noGrp="1"/>
          </p:cNvSpPr>
          <p:nvPr>
            <p:ph type="title"/>
          </p:nvPr>
        </p:nvSpPr>
        <p:spPr>
          <a:xfrm>
            <a:off x="8119869" y="453642"/>
            <a:ext cx="3625595" cy="4826023"/>
          </a:xfrm>
        </p:spPr>
        <p:txBody>
          <a:bodyPr/>
          <a:lstStyle/>
          <a:p>
            <a:r>
              <a:rPr lang="en-US" dirty="0"/>
              <a:t>FINDING </a:t>
            </a:r>
            <a:br>
              <a:rPr lang="en-US" dirty="0"/>
            </a:br>
            <a:r>
              <a:rPr lang="en-US" dirty="0"/>
              <a:t>NEW CANDIDATE </a:t>
            </a:r>
            <a:br>
              <a:rPr lang="en-US" dirty="0"/>
            </a:br>
            <a:r>
              <a:rPr lang="en-US" dirty="0"/>
              <a:t>Ice structures</a:t>
            </a:r>
          </a:p>
        </p:txBody>
      </p:sp>
      <p:pic>
        <p:nvPicPr>
          <p:cNvPr id="6" name="Content Placeholder 6" descr="Diagram&#10;&#10;Description automatically generated">
            <a:extLst>
              <a:ext uri="{FF2B5EF4-FFF2-40B4-BE49-F238E27FC236}">
                <a16:creationId xmlns:a16="http://schemas.microsoft.com/office/drawing/2014/main" id="{EBB621D4-2A5B-4304-A500-368D1A7C16FA}"/>
              </a:ext>
            </a:extLst>
          </p:cNvPr>
          <p:cNvPicPr>
            <a:picLocks noChangeAspect="1"/>
          </p:cNvPicPr>
          <p:nvPr/>
        </p:nvPicPr>
        <p:blipFill>
          <a:blip r:embed="rId2"/>
          <a:stretch>
            <a:fillRect/>
          </a:stretch>
        </p:blipFill>
        <p:spPr>
          <a:xfrm>
            <a:off x="439766" y="706386"/>
            <a:ext cx="7602421" cy="5397719"/>
          </a:xfrm>
          <a:prstGeom prst="rect">
            <a:avLst/>
          </a:prstGeom>
          <a:noFill/>
        </p:spPr>
      </p:pic>
      <p:sp>
        <p:nvSpPr>
          <p:cNvPr id="3" name="Footer Placeholder 2">
            <a:extLst>
              <a:ext uri="{FF2B5EF4-FFF2-40B4-BE49-F238E27FC236}">
                <a16:creationId xmlns:a16="http://schemas.microsoft.com/office/drawing/2014/main" id="{C4015751-1ABE-45B3-84BC-8145C424FF12}"/>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Data Science for Condensed Matter Physics // Angelo Ziletti, PhD // Oct 2021</a:t>
            </a:r>
          </a:p>
        </p:txBody>
      </p:sp>
      <p:sp>
        <p:nvSpPr>
          <p:cNvPr id="2" name="Slide Number Placeholder 1">
            <a:extLst>
              <a:ext uri="{FF2B5EF4-FFF2-40B4-BE49-F238E27FC236}">
                <a16:creationId xmlns:a16="http://schemas.microsoft.com/office/drawing/2014/main" id="{403B6EBE-17DA-4DD4-AA36-FC83D25927CD}"/>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45</a:t>
            </a:fld>
            <a:endParaRPr lang="en-US"/>
          </a:p>
        </p:txBody>
      </p:sp>
    </p:spTree>
    <p:extLst>
      <p:ext uri="{BB962C8B-B14F-4D97-AF65-F5344CB8AC3E}">
        <p14:creationId xmlns:p14="http://schemas.microsoft.com/office/powerpoint/2010/main" val="2768384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E400A40-FAF9-4D9C-8DAB-B75BC9B1D008}"/>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3A98EE3D-8CD1-4C3F-BD1C-C98C9596463C}" type="slidenum">
              <a:rPr lang="en-US" smtClean="0"/>
              <a:pPr>
                <a:spcAft>
                  <a:spcPts val="600"/>
                </a:spcAft>
              </a:pPr>
              <a:t>46</a:t>
            </a:fld>
            <a:endParaRPr lang="en-US"/>
          </a:p>
        </p:txBody>
      </p:sp>
      <p:sp>
        <p:nvSpPr>
          <p:cNvPr id="2" name="Footer Placeholder 1">
            <a:extLst>
              <a:ext uri="{FF2B5EF4-FFF2-40B4-BE49-F238E27FC236}">
                <a16:creationId xmlns:a16="http://schemas.microsoft.com/office/drawing/2014/main" id="{2224BF44-FF86-483D-863B-533CFED2DB99}"/>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a:t>Data Science for Condensed Matter Physics // Angelo Ziletti, PhD // Oct 2021</a:t>
            </a:r>
          </a:p>
        </p:txBody>
      </p:sp>
      <p:sp>
        <p:nvSpPr>
          <p:cNvPr id="3" name="Title 2">
            <a:extLst>
              <a:ext uri="{FF2B5EF4-FFF2-40B4-BE49-F238E27FC236}">
                <a16:creationId xmlns:a16="http://schemas.microsoft.com/office/drawing/2014/main" id="{6A2BAF2D-4407-428A-B3F9-1DB9AEA732E7}"/>
              </a:ext>
            </a:extLst>
          </p:cNvPr>
          <p:cNvSpPr>
            <a:spLocks noGrp="1"/>
          </p:cNvSpPr>
          <p:nvPr>
            <p:ph type="title"/>
          </p:nvPr>
        </p:nvSpPr>
        <p:spPr>
          <a:xfrm>
            <a:off x="581192" y="702156"/>
            <a:ext cx="11029616" cy="530651"/>
          </a:xfrm>
        </p:spPr>
        <p:txBody>
          <a:bodyPr anchor="b">
            <a:normAutofit/>
          </a:bodyPr>
          <a:lstStyle/>
          <a:p>
            <a:r>
              <a:rPr lang="en-US" dirty="0"/>
              <a:t>Unsupervised Learning: finding new ice structures </a:t>
            </a:r>
            <a:endParaRPr lang="en-DE" dirty="0"/>
          </a:p>
        </p:txBody>
      </p:sp>
      <p:pic>
        <p:nvPicPr>
          <p:cNvPr id="7" name="Content Placeholder 6" descr="Diagram&#10;&#10;Description automatically generated">
            <a:extLst>
              <a:ext uri="{FF2B5EF4-FFF2-40B4-BE49-F238E27FC236}">
                <a16:creationId xmlns:a16="http://schemas.microsoft.com/office/drawing/2014/main" id="{1482DF98-1050-40D1-A10D-B4D41AE2EA1E}"/>
              </a:ext>
            </a:extLst>
          </p:cNvPr>
          <p:cNvPicPr>
            <a:picLocks noGrp="1" noChangeAspect="1"/>
          </p:cNvPicPr>
          <p:nvPr>
            <p:ph idx="1"/>
          </p:nvPr>
        </p:nvPicPr>
        <p:blipFill>
          <a:blip r:embed="rId2"/>
          <a:stretch>
            <a:fillRect/>
          </a:stretch>
        </p:blipFill>
        <p:spPr>
          <a:xfrm>
            <a:off x="5426589" y="1444094"/>
            <a:ext cx="6276900" cy="4456600"/>
          </a:xfrm>
          <a:noFill/>
        </p:spPr>
      </p:pic>
      <p:sp>
        <p:nvSpPr>
          <p:cNvPr id="10" name="TextBox 9">
            <a:extLst>
              <a:ext uri="{FF2B5EF4-FFF2-40B4-BE49-F238E27FC236}">
                <a16:creationId xmlns:a16="http://schemas.microsoft.com/office/drawing/2014/main" id="{A6BB028A-78CF-4C7A-8300-18798CE7CE14}"/>
              </a:ext>
            </a:extLst>
          </p:cNvPr>
          <p:cNvSpPr txBox="1"/>
          <p:nvPr/>
        </p:nvSpPr>
        <p:spPr>
          <a:xfrm>
            <a:off x="355101" y="5818398"/>
            <a:ext cx="4202361" cy="523220"/>
          </a:xfrm>
          <a:prstGeom prst="rect">
            <a:avLst/>
          </a:prstGeom>
          <a:noFill/>
        </p:spPr>
        <p:txBody>
          <a:bodyPr wrap="square">
            <a:spAutoFit/>
          </a:bodyPr>
          <a:lstStyle/>
          <a:p>
            <a:r>
              <a:rPr lang="en-US" sz="1400" dirty="0">
                <a:solidFill>
                  <a:srgbClr val="222222"/>
                </a:solidFill>
              </a:rPr>
              <a:t>[2] </a:t>
            </a:r>
            <a:r>
              <a:rPr lang="en-US" sz="1400" dirty="0">
                <a:solidFill>
                  <a:schemeClr val="tx1">
                    <a:lumMod val="75000"/>
                    <a:lumOff val="25000"/>
                  </a:schemeClr>
                </a:solidFill>
              </a:rPr>
              <a:t>P. </a:t>
            </a:r>
            <a:r>
              <a:rPr lang="en-US" sz="1400" dirty="0" err="1">
                <a:solidFill>
                  <a:schemeClr val="tx1">
                    <a:lumMod val="75000"/>
                    <a:lumOff val="25000"/>
                  </a:schemeClr>
                </a:solidFill>
              </a:rPr>
              <a:t>Bartók</a:t>
            </a:r>
            <a:r>
              <a:rPr lang="en-US" sz="1400" dirty="0">
                <a:solidFill>
                  <a:schemeClr val="tx1">
                    <a:lumMod val="75000"/>
                    <a:lumOff val="25000"/>
                  </a:schemeClr>
                </a:solidFill>
              </a:rPr>
              <a:t> </a:t>
            </a:r>
            <a:r>
              <a:rPr lang="en-US" sz="1400" i="1" dirty="0">
                <a:solidFill>
                  <a:schemeClr val="tx1">
                    <a:lumMod val="75000"/>
                    <a:lumOff val="25000"/>
                  </a:schemeClr>
                </a:solidFill>
              </a:rPr>
              <a:t>et al.</a:t>
            </a:r>
            <a:r>
              <a:rPr lang="en-US" sz="1400" dirty="0">
                <a:solidFill>
                  <a:schemeClr val="tx1">
                    <a:lumMod val="75000"/>
                    <a:lumOff val="25000"/>
                  </a:schemeClr>
                </a:solidFill>
              </a:rPr>
              <a:t>, Phys. Rev. B 87, 184115 (2013) </a:t>
            </a:r>
          </a:p>
          <a:p>
            <a:r>
              <a:rPr lang="it-IT" sz="1400" b="0" i="0" dirty="0">
                <a:solidFill>
                  <a:srgbClr val="000000"/>
                </a:solidFill>
                <a:effectLst/>
              </a:rPr>
              <a:t>[3] M. Ceriotti </a:t>
            </a:r>
            <a:r>
              <a:rPr lang="it-IT" sz="1400" b="0" i="1" dirty="0">
                <a:solidFill>
                  <a:srgbClr val="000000"/>
                </a:solidFill>
                <a:effectLst/>
              </a:rPr>
              <a:t>et al,</a:t>
            </a:r>
            <a:r>
              <a:rPr lang="it-IT" sz="1400" b="0" i="0" dirty="0">
                <a:solidFill>
                  <a:srgbClr val="000000"/>
                </a:solidFill>
                <a:effectLst/>
              </a:rPr>
              <a:t>, PNAS, 108 13023 (2011)</a:t>
            </a:r>
            <a:endParaRPr lang="en-US" sz="1400" dirty="0"/>
          </a:p>
        </p:txBody>
      </p:sp>
      <p:sp>
        <p:nvSpPr>
          <p:cNvPr id="11" name="Content Placeholder 5">
            <a:extLst>
              <a:ext uri="{FF2B5EF4-FFF2-40B4-BE49-F238E27FC236}">
                <a16:creationId xmlns:a16="http://schemas.microsoft.com/office/drawing/2014/main" id="{0EC61CDF-52D4-4EBF-80B7-B58B2D21F74A}"/>
              </a:ext>
            </a:extLst>
          </p:cNvPr>
          <p:cNvSpPr txBox="1">
            <a:spLocks/>
          </p:cNvSpPr>
          <p:nvPr/>
        </p:nvSpPr>
        <p:spPr>
          <a:xfrm>
            <a:off x="581192" y="1402200"/>
            <a:ext cx="5142951" cy="619547"/>
          </a:xfrm>
          <a:prstGeom prst="rect">
            <a:avLst/>
          </a:prstGeom>
        </p:spPr>
        <p:txBody>
          <a:bodyPr vert="horz" lIns="91440" tIns="45720" rIns="91440" bIns="45720" rtlCol="0" anchor="t" anchorCtr="0">
            <a:no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Application: </a:t>
            </a:r>
            <a:r>
              <a:rPr lang="en-US" b="1" dirty="0"/>
              <a:t>explore</a:t>
            </a:r>
            <a:r>
              <a:rPr lang="en-US" dirty="0"/>
              <a:t> a large amount of structures to </a:t>
            </a:r>
            <a:r>
              <a:rPr lang="en-US" b="1" dirty="0"/>
              <a:t>find</a:t>
            </a:r>
            <a:r>
              <a:rPr lang="en-US" dirty="0"/>
              <a:t> </a:t>
            </a:r>
            <a:r>
              <a:rPr lang="en-US" b="1" dirty="0"/>
              <a:t>unknown</a:t>
            </a:r>
            <a:r>
              <a:rPr lang="en-US" dirty="0"/>
              <a:t> </a:t>
            </a:r>
            <a:r>
              <a:rPr lang="en-US" b="1" dirty="0"/>
              <a:t>structures </a:t>
            </a:r>
            <a:r>
              <a:rPr lang="en-US" dirty="0"/>
              <a:t>[1]</a:t>
            </a:r>
          </a:p>
          <a:p>
            <a:pPr lvl="1"/>
            <a:r>
              <a:rPr lang="en-US" dirty="0"/>
              <a:t>Input: 15,869 distinct ice structures (from DFT)</a:t>
            </a:r>
          </a:p>
          <a:p>
            <a:pPr lvl="1"/>
            <a:r>
              <a:rPr lang="en-US" dirty="0"/>
              <a:t>Representation:  SOAP [2]</a:t>
            </a:r>
          </a:p>
          <a:p>
            <a:pPr lvl="1"/>
            <a:r>
              <a:rPr lang="en-US" dirty="0"/>
              <a:t>Reduce the dimensionality (dimensionality reduction) via sketch-map[3] by minimizing the error in reproducing the similarities in high-dimensional space in the 2D space </a:t>
            </a:r>
          </a:p>
          <a:p>
            <a:r>
              <a:rPr lang="en-US" dirty="0"/>
              <a:t>Construct a 2D map of ice structures</a:t>
            </a:r>
          </a:p>
          <a:p>
            <a:pPr marL="0" indent="0">
              <a:buNone/>
            </a:pPr>
            <a:endParaRPr lang="en-US" dirty="0"/>
          </a:p>
          <a:p>
            <a:r>
              <a:rPr lang="en-US" dirty="0"/>
              <a:t>Known ice phases are in blue </a:t>
            </a:r>
          </a:p>
          <a:p>
            <a:r>
              <a:rPr lang="en-US" b="1" dirty="0"/>
              <a:t>34 new candidates</a:t>
            </a:r>
            <a:r>
              <a:rPr lang="en-US" dirty="0"/>
              <a:t> are labeled in black </a:t>
            </a:r>
          </a:p>
          <a:p>
            <a:pPr marL="0" indent="0">
              <a:buNone/>
            </a:pPr>
            <a:endParaRPr lang="en-DE" dirty="0"/>
          </a:p>
        </p:txBody>
      </p:sp>
      <p:sp>
        <p:nvSpPr>
          <p:cNvPr id="8" name="TextBox 7">
            <a:extLst>
              <a:ext uri="{FF2B5EF4-FFF2-40B4-BE49-F238E27FC236}">
                <a16:creationId xmlns:a16="http://schemas.microsoft.com/office/drawing/2014/main" id="{2ED9B992-1275-4383-847B-723B598AA462}"/>
              </a:ext>
            </a:extLst>
          </p:cNvPr>
          <p:cNvSpPr txBox="1"/>
          <p:nvPr/>
        </p:nvSpPr>
        <p:spPr>
          <a:xfrm>
            <a:off x="5664699" y="5917970"/>
            <a:ext cx="6172200" cy="523220"/>
          </a:xfrm>
          <a:prstGeom prst="rect">
            <a:avLst/>
          </a:prstGeom>
          <a:noFill/>
        </p:spPr>
        <p:txBody>
          <a:bodyPr wrap="square">
            <a:spAutoFit/>
          </a:bodyPr>
          <a:lstStyle/>
          <a:p>
            <a:r>
              <a:rPr lang="en-US" sz="1400" dirty="0"/>
              <a:t>[1] </a:t>
            </a:r>
            <a:r>
              <a:rPr lang="en-US" sz="1400" b="0" i="0" dirty="0">
                <a:solidFill>
                  <a:srgbClr val="222222"/>
                </a:solidFill>
                <a:effectLst/>
              </a:rPr>
              <a:t>Engel </a:t>
            </a:r>
            <a:r>
              <a:rPr lang="en-US" sz="1400" b="0" i="1" dirty="0">
                <a:solidFill>
                  <a:srgbClr val="222222"/>
                </a:solidFill>
                <a:effectLst/>
              </a:rPr>
              <a:t>et al.</a:t>
            </a:r>
            <a:r>
              <a:rPr lang="en-US" sz="1400" b="0" i="0" dirty="0">
                <a:solidFill>
                  <a:srgbClr val="222222"/>
                </a:solidFill>
                <a:effectLst/>
              </a:rPr>
              <a:t>, </a:t>
            </a:r>
            <a:r>
              <a:rPr lang="en-US" sz="1400" b="1" i="0" dirty="0">
                <a:solidFill>
                  <a:srgbClr val="222222"/>
                </a:solidFill>
                <a:effectLst/>
                <a:hlinkClick r:id="rId3"/>
              </a:rPr>
              <a:t>Mapping uncharted territory in ice from zeolite networks to ice structures</a:t>
            </a:r>
            <a:r>
              <a:rPr lang="en-US" sz="1400" b="0" i="0" dirty="0">
                <a:solidFill>
                  <a:srgbClr val="222222"/>
                </a:solidFill>
                <a:effectLst/>
              </a:rPr>
              <a:t>. </a:t>
            </a:r>
            <a:r>
              <a:rPr lang="en-US" sz="1400" b="0" i="1" dirty="0">
                <a:solidFill>
                  <a:srgbClr val="222222"/>
                </a:solidFill>
                <a:effectLst/>
              </a:rPr>
              <a:t>Nature Comm</a:t>
            </a:r>
            <a:r>
              <a:rPr lang="en-US" sz="1400" b="0" i="0" dirty="0">
                <a:solidFill>
                  <a:srgbClr val="222222"/>
                </a:solidFill>
                <a:effectLst/>
              </a:rPr>
              <a:t> </a:t>
            </a:r>
            <a:r>
              <a:rPr lang="en-US" sz="1400" b="1" dirty="0">
                <a:solidFill>
                  <a:srgbClr val="222222"/>
                </a:solidFill>
              </a:rPr>
              <a:t>9</a:t>
            </a:r>
            <a:r>
              <a:rPr lang="en-US" sz="1400" b="1" i="0" dirty="0">
                <a:solidFill>
                  <a:srgbClr val="222222"/>
                </a:solidFill>
                <a:effectLst/>
              </a:rPr>
              <a:t>, </a:t>
            </a:r>
            <a:r>
              <a:rPr lang="en-US" sz="1400" dirty="0">
                <a:solidFill>
                  <a:srgbClr val="222222"/>
                </a:solidFill>
              </a:rPr>
              <a:t>2173</a:t>
            </a:r>
            <a:r>
              <a:rPr lang="en-US" sz="1400" b="0" i="0" dirty="0">
                <a:solidFill>
                  <a:srgbClr val="222222"/>
                </a:solidFill>
                <a:effectLst/>
              </a:rPr>
              <a:t> (2018)</a:t>
            </a:r>
          </a:p>
        </p:txBody>
      </p:sp>
    </p:spTree>
    <p:extLst>
      <p:ext uri="{BB962C8B-B14F-4D97-AF65-F5344CB8AC3E}">
        <p14:creationId xmlns:p14="http://schemas.microsoft.com/office/powerpoint/2010/main" val="3312468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D808DAF0-CBE4-468E-B408-F8D00544B586}"/>
              </a:ext>
            </a:extLst>
          </p:cNvPr>
          <p:cNvSpPr>
            <a:spLocks noGrp="1"/>
          </p:cNvSpPr>
          <p:nvPr>
            <p:ph type="body" sz="half" idx="2"/>
          </p:nvPr>
        </p:nvSpPr>
        <p:spPr>
          <a:xfrm>
            <a:off x="8119868" y="5356067"/>
            <a:ext cx="3625595" cy="1000782"/>
          </a:xfrm>
        </p:spPr>
        <p:txBody>
          <a:bodyPr/>
          <a:lstStyle/>
          <a:p>
            <a:endParaRPr lang="en-US"/>
          </a:p>
        </p:txBody>
      </p:sp>
      <p:sp>
        <p:nvSpPr>
          <p:cNvPr id="14" name="Title 2">
            <a:extLst>
              <a:ext uri="{FF2B5EF4-FFF2-40B4-BE49-F238E27FC236}">
                <a16:creationId xmlns:a16="http://schemas.microsoft.com/office/drawing/2014/main" id="{59649809-8966-4966-80B9-D4ED5884DB07}"/>
              </a:ext>
            </a:extLst>
          </p:cNvPr>
          <p:cNvSpPr>
            <a:spLocks noGrp="1"/>
          </p:cNvSpPr>
          <p:nvPr>
            <p:ph type="title"/>
          </p:nvPr>
        </p:nvSpPr>
        <p:spPr>
          <a:xfrm>
            <a:off x="8119869" y="453642"/>
            <a:ext cx="3625595" cy="4826023"/>
          </a:xfrm>
        </p:spPr>
        <p:txBody>
          <a:bodyPr/>
          <a:lstStyle/>
          <a:p>
            <a:r>
              <a:rPr lang="en-US" dirty="0"/>
              <a:t>check my appointments for the day </a:t>
            </a:r>
          </a:p>
        </p:txBody>
      </p:sp>
      <p:pic>
        <p:nvPicPr>
          <p:cNvPr id="7" name="Picture 6" descr="A picture containing person, cellphone, indoor, phone&#10;&#10;Description automatically generated">
            <a:extLst>
              <a:ext uri="{FF2B5EF4-FFF2-40B4-BE49-F238E27FC236}">
                <a16:creationId xmlns:a16="http://schemas.microsoft.com/office/drawing/2014/main" id="{B0061874-ED1F-4653-B947-B6A6B3762E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978" r="7056"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5</a:t>
            </a:fld>
            <a:endParaRPr lang="en-US" noProof="0"/>
          </a:p>
        </p:txBody>
      </p:sp>
    </p:spTree>
    <p:extLst>
      <p:ext uri="{BB962C8B-B14F-4D97-AF65-F5344CB8AC3E}">
        <p14:creationId xmlns:p14="http://schemas.microsoft.com/office/powerpoint/2010/main" val="300306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6</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sp>
        <p:nvSpPr>
          <p:cNvPr id="5" name="TextBox 4">
            <a:extLst>
              <a:ext uri="{FF2B5EF4-FFF2-40B4-BE49-F238E27FC236}">
                <a16:creationId xmlns:a16="http://schemas.microsoft.com/office/drawing/2014/main" id="{3FC6977B-A867-4498-B968-C9CAF2AA9586}"/>
              </a:ext>
            </a:extLst>
          </p:cNvPr>
          <p:cNvSpPr txBox="1"/>
          <p:nvPr/>
        </p:nvSpPr>
        <p:spPr>
          <a:xfrm>
            <a:off x="7104888" y="5342448"/>
            <a:ext cx="4160520" cy="923330"/>
          </a:xfrm>
          <a:prstGeom prst="rect">
            <a:avLst/>
          </a:prstGeom>
          <a:noFill/>
        </p:spPr>
        <p:txBody>
          <a:bodyPr wrap="square">
            <a:spAutoFit/>
          </a:bodyPr>
          <a:lstStyle/>
          <a:p>
            <a:r>
              <a:rPr lang="en-US" dirty="0">
                <a:hlinkClick r:id="rId2"/>
              </a:rPr>
              <a:t>With a Little AI, Apple Watch May Be Able to Spot a Heart Problem | MIT Technology Review</a:t>
            </a:r>
            <a:endParaRPr lang="en-DE" dirty="0"/>
          </a:p>
        </p:txBody>
      </p:sp>
      <p:pic>
        <p:nvPicPr>
          <p:cNvPr id="7" name="Picture 6" descr="A picture containing text, person, screenshot&#10;&#10;Description automatically generated">
            <a:extLst>
              <a:ext uri="{FF2B5EF4-FFF2-40B4-BE49-F238E27FC236}">
                <a16:creationId xmlns:a16="http://schemas.microsoft.com/office/drawing/2014/main" id="{BF14EEBA-59D6-4790-B33D-898CA2E41240}"/>
              </a:ext>
            </a:extLst>
          </p:cNvPr>
          <p:cNvPicPr>
            <a:picLocks noChangeAspect="1"/>
          </p:cNvPicPr>
          <p:nvPr/>
        </p:nvPicPr>
        <p:blipFill>
          <a:blip r:embed="rId3"/>
          <a:stretch>
            <a:fillRect/>
          </a:stretch>
        </p:blipFill>
        <p:spPr>
          <a:xfrm>
            <a:off x="7338297" y="729346"/>
            <a:ext cx="3831970" cy="450668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7F67C328-4FFC-42B0-A7DD-A9E32EB38487}"/>
              </a:ext>
            </a:extLst>
          </p:cNvPr>
          <p:cNvPicPr>
            <a:picLocks noChangeAspect="1"/>
          </p:cNvPicPr>
          <p:nvPr/>
        </p:nvPicPr>
        <p:blipFill>
          <a:blip r:embed="rId4"/>
          <a:stretch>
            <a:fillRect/>
          </a:stretch>
        </p:blipFill>
        <p:spPr>
          <a:xfrm>
            <a:off x="216893" y="829165"/>
            <a:ext cx="5270853" cy="3715139"/>
          </a:xfrm>
          <a:prstGeom prst="rect">
            <a:avLst/>
          </a:prstGeom>
        </p:spPr>
      </p:pic>
      <p:sp>
        <p:nvSpPr>
          <p:cNvPr id="11" name="TextBox 10">
            <a:extLst>
              <a:ext uri="{FF2B5EF4-FFF2-40B4-BE49-F238E27FC236}">
                <a16:creationId xmlns:a16="http://schemas.microsoft.com/office/drawing/2014/main" id="{1303C978-A329-4F27-9A16-482FF6EE4A9E}"/>
              </a:ext>
            </a:extLst>
          </p:cNvPr>
          <p:cNvSpPr txBox="1"/>
          <p:nvPr/>
        </p:nvSpPr>
        <p:spPr>
          <a:xfrm>
            <a:off x="1396637" y="4736173"/>
            <a:ext cx="4048708" cy="646331"/>
          </a:xfrm>
          <a:prstGeom prst="rect">
            <a:avLst/>
          </a:prstGeom>
          <a:noFill/>
        </p:spPr>
        <p:txBody>
          <a:bodyPr wrap="square">
            <a:spAutoFit/>
          </a:bodyPr>
          <a:lstStyle/>
          <a:p>
            <a:r>
              <a:rPr lang="en-US" dirty="0">
                <a:hlinkClick r:id="rId5"/>
              </a:rPr>
              <a:t>Track important health information with Apple Watch - Apple Support</a:t>
            </a:r>
            <a:endParaRPr lang="en-DE" dirty="0"/>
          </a:p>
        </p:txBody>
      </p:sp>
    </p:spTree>
    <p:extLst>
      <p:ext uri="{BB962C8B-B14F-4D97-AF65-F5344CB8AC3E}">
        <p14:creationId xmlns:p14="http://schemas.microsoft.com/office/powerpoint/2010/main" val="330578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25390BAB-BA74-4D24-B362-07BD81D23B2F}"/>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32763C6E-BDC4-435D-B7D2-EFAE7369061D}"/>
              </a:ext>
            </a:extLst>
          </p:cNvPr>
          <p:cNvSpPr>
            <a:spLocks noGrp="1"/>
          </p:cNvSpPr>
          <p:nvPr>
            <p:ph type="title"/>
          </p:nvPr>
        </p:nvSpPr>
        <p:spPr>
          <a:xfrm>
            <a:off x="8119869" y="453642"/>
            <a:ext cx="3625595" cy="4826023"/>
          </a:xfrm>
        </p:spPr>
        <p:txBody>
          <a:bodyPr/>
          <a:lstStyle/>
          <a:p>
            <a:r>
              <a:rPr lang="en-US" dirty="0"/>
              <a:t>BRUSHING MY TEETH</a:t>
            </a:r>
          </a:p>
        </p:txBody>
      </p:sp>
      <p:pic>
        <p:nvPicPr>
          <p:cNvPr id="5" name="Picture 4" descr="A picture containing person, wall, person, indoor&#10;&#10;Description automatically generated">
            <a:extLst>
              <a:ext uri="{FF2B5EF4-FFF2-40B4-BE49-F238E27FC236}">
                <a16:creationId xmlns:a16="http://schemas.microsoft.com/office/drawing/2014/main" id="{58B606D5-B4F9-45AC-A471-B7C7608E846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1633" r="2385"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7</a:t>
            </a:fld>
            <a:endParaRPr lang="en-US" noProof="0"/>
          </a:p>
        </p:txBody>
      </p:sp>
      <p:sp>
        <p:nvSpPr>
          <p:cNvPr id="6" name="TextBox 5">
            <a:extLst>
              <a:ext uri="{FF2B5EF4-FFF2-40B4-BE49-F238E27FC236}">
                <a16:creationId xmlns:a16="http://schemas.microsoft.com/office/drawing/2014/main" id="{B33C82FB-3622-4D58-AD6A-035737B21EEF}"/>
              </a:ext>
            </a:extLst>
          </p:cNvPr>
          <p:cNvSpPr txBox="1"/>
          <p:nvPr/>
        </p:nvSpPr>
        <p:spPr>
          <a:xfrm>
            <a:off x="5457826" y="6156794"/>
            <a:ext cx="2584361"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s://gadgetsin.com/philips-sonicare-flexcare-platinum-connected-smart-toothbrush-announced.htm">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DE" sz="700">
              <a:solidFill>
                <a:srgbClr val="FFFFFF"/>
              </a:solidFill>
            </a:endParaRPr>
          </a:p>
        </p:txBody>
      </p:sp>
    </p:spTree>
    <p:extLst>
      <p:ext uri="{BB962C8B-B14F-4D97-AF65-F5344CB8AC3E}">
        <p14:creationId xmlns:p14="http://schemas.microsoft.com/office/powerpoint/2010/main" val="4060042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p:txBody>
          <a:bodyPr/>
          <a:lstStyle/>
          <a:p>
            <a:fld id="{F603CDE5-C1D8-4EDD-870F-A498BAFA520F}" type="slidenum">
              <a:rPr lang="en-US" noProof="0" smtClean="0"/>
              <a:t>8</a:t>
            </a:fld>
            <a:endParaRPr lang="en-US" noProof="0"/>
          </a:p>
        </p:txBody>
      </p:sp>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p:txBody>
          <a:bodyPr/>
          <a:lstStyle/>
          <a:p>
            <a:pPr algn="l"/>
            <a:r>
              <a:rPr lang="en-US" noProof="0"/>
              <a:t>Data Science for Condensed Matter Physics // Angelo Ziletti, PhD // Oct 2021</a:t>
            </a:r>
          </a:p>
        </p:txBody>
      </p:sp>
      <p:sp>
        <p:nvSpPr>
          <p:cNvPr id="5" name="TextBox 4">
            <a:extLst>
              <a:ext uri="{FF2B5EF4-FFF2-40B4-BE49-F238E27FC236}">
                <a16:creationId xmlns:a16="http://schemas.microsoft.com/office/drawing/2014/main" id="{49CD0D6F-DDB1-44D9-8262-2AA6289C6E8A}"/>
              </a:ext>
            </a:extLst>
          </p:cNvPr>
          <p:cNvSpPr txBox="1"/>
          <p:nvPr/>
        </p:nvSpPr>
        <p:spPr>
          <a:xfrm>
            <a:off x="864631" y="5340516"/>
            <a:ext cx="5162355" cy="646331"/>
          </a:xfrm>
          <a:prstGeom prst="rect">
            <a:avLst/>
          </a:prstGeom>
          <a:noFill/>
        </p:spPr>
        <p:txBody>
          <a:bodyPr wrap="square">
            <a:spAutoFit/>
          </a:bodyPr>
          <a:lstStyle/>
          <a:p>
            <a:r>
              <a:rPr lang="en-US" dirty="0">
                <a:hlinkClick r:id="rId2"/>
              </a:rPr>
              <a:t>Philips launches the Sonicare 9900 Prestige with </a:t>
            </a:r>
            <a:r>
              <a:rPr lang="en-US" dirty="0" err="1">
                <a:hlinkClick r:id="rId2"/>
              </a:rPr>
              <a:t>SenseIQ</a:t>
            </a:r>
            <a:r>
              <a:rPr lang="en-US" dirty="0">
                <a:hlinkClick r:id="rId2"/>
              </a:rPr>
              <a:t> technology - News | Philips</a:t>
            </a:r>
            <a:endParaRPr lang="en-DE" dirty="0"/>
          </a:p>
        </p:txBody>
      </p:sp>
      <p:pic>
        <p:nvPicPr>
          <p:cNvPr id="7" name="Picture 6" descr="Text&#10;&#10;Description automatically generated">
            <a:extLst>
              <a:ext uri="{FF2B5EF4-FFF2-40B4-BE49-F238E27FC236}">
                <a16:creationId xmlns:a16="http://schemas.microsoft.com/office/drawing/2014/main" id="{ECBC8552-475C-41BE-AE0F-9C455AA4A015}"/>
              </a:ext>
            </a:extLst>
          </p:cNvPr>
          <p:cNvPicPr>
            <a:picLocks noChangeAspect="1"/>
          </p:cNvPicPr>
          <p:nvPr/>
        </p:nvPicPr>
        <p:blipFill>
          <a:blip r:embed="rId3"/>
          <a:stretch>
            <a:fillRect/>
          </a:stretch>
        </p:blipFill>
        <p:spPr>
          <a:xfrm>
            <a:off x="1088993" y="2861444"/>
            <a:ext cx="4675687" cy="2345037"/>
          </a:xfrm>
          <a:prstGeom prst="rect">
            <a:avLst/>
          </a:prstGeom>
        </p:spPr>
      </p:pic>
      <p:pic>
        <p:nvPicPr>
          <p:cNvPr id="9" name="Picture 8" descr="A picture containing text, iPod, screenshot&#10;&#10;Description automatically generated">
            <a:extLst>
              <a:ext uri="{FF2B5EF4-FFF2-40B4-BE49-F238E27FC236}">
                <a16:creationId xmlns:a16="http://schemas.microsoft.com/office/drawing/2014/main" id="{7A94C770-FD61-457B-8115-A2BDC8D36871}"/>
              </a:ext>
            </a:extLst>
          </p:cNvPr>
          <p:cNvPicPr>
            <a:picLocks noChangeAspect="1"/>
          </p:cNvPicPr>
          <p:nvPr/>
        </p:nvPicPr>
        <p:blipFill>
          <a:blip r:embed="rId4"/>
          <a:stretch>
            <a:fillRect/>
          </a:stretch>
        </p:blipFill>
        <p:spPr>
          <a:xfrm>
            <a:off x="6165015" y="967330"/>
            <a:ext cx="5357707" cy="3852668"/>
          </a:xfrm>
          <a:prstGeom prst="rect">
            <a:avLst/>
          </a:prstGeom>
        </p:spPr>
      </p:pic>
      <p:pic>
        <p:nvPicPr>
          <p:cNvPr id="2050" name="Picture 2" descr="Sonicare premium">
            <a:extLst>
              <a:ext uri="{FF2B5EF4-FFF2-40B4-BE49-F238E27FC236}">
                <a16:creationId xmlns:a16="http://schemas.microsoft.com/office/drawing/2014/main" id="{875717F2-3CE7-4200-AEE7-969785224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7544" y="786161"/>
            <a:ext cx="3161255" cy="210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215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a:extLst>
              <a:ext uri="{FF2B5EF4-FFF2-40B4-BE49-F238E27FC236}">
                <a16:creationId xmlns:a16="http://schemas.microsoft.com/office/drawing/2014/main" id="{1C8ADA26-762A-47B8-8C62-A70E836496E5}"/>
              </a:ext>
            </a:extLst>
          </p:cNvPr>
          <p:cNvSpPr>
            <a:spLocks noGrp="1"/>
          </p:cNvSpPr>
          <p:nvPr>
            <p:ph type="body" sz="half" idx="2"/>
          </p:nvPr>
        </p:nvSpPr>
        <p:spPr>
          <a:xfrm>
            <a:off x="8119868" y="5356067"/>
            <a:ext cx="3625595" cy="1000782"/>
          </a:xfrm>
        </p:spPr>
        <p:txBody>
          <a:bodyPr/>
          <a:lstStyle/>
          <a:p>
            <a:endParaRPr lang="en-US"/>
          </a:p>
        </p:txBody>
      </p:sp>
      <p:sp>
        <p:nvSpPr>
          <p:cNvPr id="13" name="Title 2">
            <a:extLst>
              <a:ext uri="{FF2B5EF4-FFF2-40B4-BE49-F238E27FC236}">
                <a16:creationId xmlns:a16="http://schemas.microsoft.com/office/drawing/2014/main" id="{E8CA66A6-7D70-4EDE-8777-906A04411804}"/>
              </a:ext>
            </a:extLst>
          </p:cNvPr>
          <p:cNvSpPr>
            <a:spLocks noGrp="1"/>
          </p:cNvSpPr>
          <p:nvPr>
            <p:ph type="title"/>
          </p:nvPr>
        </p:nvSpPr>
        <p:spPr>
          <a:xfrm>
            <a:off x="8119869" y="453642"/>
            <a:ext cx="3625595" cy="4826023"/>
          </a:xfrm>
        </p:spPr>
        <p:txBody>
          <a:bodyPr/>
          <a:lstStyle/>
          <a:p>
            <a:r>
              <a:rPr lang="en-US" dirty="0"/>
              <a:t>TAKING THE TRAIN TO WORK</a:t>
            </a:r>
          </a:p>
        </p:txBody>
      </p:sp>
      <p:pic>
        <p:nvPicPr>
          <p:cNvPr id="5" name="Picture 4" descr="A group of trains at a train station&#10;&#10;Description automatically generated with medium confidence">
            <a:extLst>
              <a:ext uri="{FF2B5EF4-FFF2-40B4-BE49-F238E27FC236}">
                <a16:creationId xmlns:a16="http://schemas.microsoft.com/office/drawing/2014/main" id="{1B5580DB-FF5B-4788-A41B-FEAA616B3F1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59" r="12376" b="-2"/>
          <a:stretch/>
        </p:blipFill>
        <p:spPr>
          <a:xfrm>
            <a:off x="439766" y="453642"/>
            <a:ext cx="7602421" cy="5903207"/>
          </a:xfrm>
          <a:prstGeom prst="rect">
            <a:avLst/>
          </a:prstGeom>
          <a:noFill/>
        </p:spPr>
      </p:pic>
      <p:sp>
        <p:nvSpPr>
          <p:cNvPr id="3" name="Footer Placeholder 2">
            <a:extLst>
              <a:ext uri="{FF2B5EF4-FFF2-40B4-BE49-F238E27FC236}">
                <a16:creationId xmlns:a16="http://schemas.microsoft.com/office/drawing/2014/main" id="{F956A688-2E0B-4723-8A0E-25122E627690}"/>
              </a:ext>
            </a:extLst>
          </p:cNvPr>
          <p:cNvSpPr>
            <a:spLocks noGrp="1"/>
          </p:cNvSpPr>
          <p:nvPr>
            <p:ph type="ftr" sz="quarter" idx="11"/>
          </p:nvPr>
        </p:nvSpPr>
        <p:spPr>
          <a:xfrm>
            <a:off x="355101" y="6423914"/>
            <a:ext cx="6818262" cy="365125"/>
          </a:xfrm>
        </p:spPr>
        <p:txBody>
          <a:bodyPr anchor="ctr">
            <a:normAutofit/>
          </a:bodyPr>
          <a:lstStyle/>
          <a:p>
            <a:pPr>
              <a:spcAft>
                <a:spcPts val="600"/>
              </a:spcAft>
            </a:pPr>
            <a:r>
              <a:rPr lang="en-US" noProof="0"/>
              <a:t>Data Science for Condensed Matter Physics // Angelo Ziletti, PhD // Oct 2021</a:t>
            </a:r>
          </a:p>
        </p:txBody>
      </p:sp>
      <p:sp>
        <p:nvSpPr>
          <p:cNvPr id="2" name="Slide Number Placeholder 1">
            <a:extLst>
              <a:ext uri="{FF2B5EF4-FFF2-40B4-BE49-F238E27FC236}">
                <a16:creationId xmlns:a16="http://schemas.microsoft.com/office/drawing/2014/main" id="{D59666B1-5CE7-4FC7-ABB5-F13B18C4A14A}"/>
              </a:ext>
            </a:extLst>
          </p:cNvPr>
          <p:cNvSpPr>
            <a:spLocks noGrp="1"/>
          </p:cNvSpPr>
          <p:nvPr>
            <p:ph type="sldNum" sz="quarter" idx="12"/>
          </p:nvPr>
        </p:nvSpPr>
        <p:spPr>
          <a:xfrm>
            <a:off x="10795363" y="6423914"/>
            <a:ext cx="1052510" cy="365125"/>
          </a:xfrm>
        </p:spPr>
        <p:txBody>
          <a:bodyPr anchor="ctr">
            <a:normAutofit/>
          </a:bodyPr>
          <a:lstStyle/>
          <a:p>
            <a:pPr>
              <a:spcAft>
                <a:spcPts val="600"/>
              </a:spcAft>
            </a:pPr>
            <a:fld id="{F603CDE5-C1D8-4EDD-870F-A498BAFA520F}" type="slidenum">
              <a:rPr lang="en-US" noProof="0" smtClean="0"/>
              <a:pPr>
                <a:spcAft>
                  <a:spcPts val="600"/>
                </a:spcAft>
              </a:pPr>
              <a:t>9</a:t>
            </a:fld>
            <a:endParaRPr lang="en-US" noProof="0"/>
          </a:p>
        </p:txBody>
      </p:sp>
      <p:sp>
        <p:nvSpPr>
          <p:cNvPr id="6" name="TextBox 5">
            <a:extLst>
              <a:ext uri="{FF2B5EF4-FFF2-40B4-BE49-F238E27FC236}">
                <a16:creationId xmlns:a16="http://schemas.microsoft.com/office/drawing/2014/main" id="{7902F0B7-1B2E-49EB-A6FE-2A474660D83A}"/>
              </a:ext>
            </a:extLst>
          </p:cNvPr>
          <p:cNvSpPr txBox="1"/>
          <p:nvPr/>
        </p:nvSpPr>
        <p:spPr>
          <a:xfrm>
            <a:off x="5621332" y="6156794"/>
            <a:ext cx="2420855" cy="200055"/>
          </a:xfrm>
          <a:prstGeom prst="rect">
            <a:avLst/>
          </a:prstGeom>
          <a:solidFill>
            <a:srgbClr val="000000"/>
          </a:solidFill>
        </p:spPr>
        <p:txBody>
          <a:bodyPr wrap="none" rtlCol="0">
            <a:spAutoFit/>
          </a:bodyPr>
          <a:lstStyle/>
          <a:p>
            <a:pPr algn="r">
              <a:spcAft>
                <a:spcPts val="600"/>
              </a:spcAft>
            </a:pPr>
            <a:r>
              <a:rPr lang="en-DE" sz="700">
                <a:solidFill>
                  <a:srgbClr val="FFFFFF"/>
                </a:solidFill>
                <a:hlinkClick r:id="rId3" tooltip="http://commons.wikimedia.org/wiki/File:Berlin_Hauptbahnhof_oben_RB%2BS-Bahn.jpg">
                  <a:extLst>
                    <a:ext uri="{A12FA001-AC4F-418D-AE19-62706E023703}">
                      <ahyp:hlinkClr xmlns:ahyp="http://schemas.microsoft.com/office/drawing/2018/hyperlinkcolor" val="tx"/>
                    </a:ext>
                  </a:extLst>
                </a:hlinkClick>
              </a:rPr>
              <a:t>This Photo</a:t>
            </a:r>
            <a:r>
              <a:rPr lang="en-DE" sz="700">
                <a:solidFill>
                  <a:srgbClr val="FFFFFF"/>
                </a:solidFill>
              </a:rPr>
              <a:t> by Unknown Author is licensed under </a:t>
            </a:r>
            <a:r>
              <a:rPr lang="en-DE"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DE" sz="700">
              <a:solidFill>
                <a:srgbClr val="FFFFFF"/>
              </a:solidFill>
            </a:endParaRPr>
          </a:p>
        </p:txBody>
      </p:sp>
    </p:spTree>
    <p:extLst>
      <p:ext uri="{BB962C8B-B14F-4D97-AF65-F5344CB8AC3E}">
        <p14:creationId xmlns:p14="http://schemas.microsoft.com/office/powerpoint/2010/main" val="3596794400"/>
      </p:ext>
    </p:extLst>
  </p:cSld>
  <p:clrMapOvr>
    <a:masterClrMapping/>
  </p:clrMapOvr>
</p:sld>
</file>

<file path=ppt/theme/theme1.xml><?xml version="1.0" encoding="utf-8"?>
<a:theme xmlns:a="http://schemas.openxmlformats.org/drawingml/2006/main" name="DividendVTI">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Classic-Corporate_Teach a Course_03_MO - v4.pptx" id="{D5AEBA98-7BE2-4600-B726-C10F88B0D5DD}" vid="{80972332-D852-4500-B88A-BEF94A57E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D4E0F-D5B9-4E85-A9F9-55FB534FCA93}">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E7F611-2872-4820-B95F-32B269E9ADC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225D5A-3A69-457C-B7D4-425712F5D4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2984</Words>
  <Application>Microsoft Office PowerPoint</Application>
  <PresentationFormat>Widescreen</PresentationFormat>
  <Paragraphs>331</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Calibri</vt:lpstr>
      <vt:lpstr>Cambria Math</vt:lpstr>
      <vt:lpstr>Georgia</vt:lpstr>
      <vt:lpstr>Gill Sans MT</vt:lpstr>
      <vt:lpstr>Verdana</vt:lpstr>
      <vt:lpstr>Wingdings</vt:lpstr>
      <vt:lpstr>Wingdings 2</vt:lpstr>
      <vt:lpstr>DividendVTI</vt:lpstr>
      <vt:lpstr>Examples of machine learning applications</vt:lpstr>
      <vt:lpstr>JUST another day IN BERLIN</vt:lpstr>
      <vt:lpstr>WARM UP Some BREAD IN THE Oven</vt:lpstr>
      <vt:lpstr>PowerPoint Presentation</vt:lpstr>
      <vt:lpstr>check my appointments for the day </vt:lpstr>
      <vt:lpstr>PowerPoint Presentation</vt:lpstr>
      <vt:lpstr>BRUSHING MY TEETH</vt:lpstr>
      <vt:lpstr>PowerPoint Presentation</vt:lpstr>
      <vt:lpstr>TAKING THE TRAIN TO WORK</vt:lpstr>
      <vt:lpstr>PowerPoint Presentation</vt:lpstr>
      <vt:lpstr>At breakfast, I forgot how to say “vegetables” in german</vt:lpstr>
      <vt:lpstr>PowerPoint Presentation</vt:lpstr>
      <vt:lpstr>At breakfast, talking about BRESCIA to my wife</vt:lpstr>
      <vt:lpstr>PowerPoint Presentation</vt:lpstr>
      <vt:lpstr>STILL At breakfast, discussing who is the last Olympic champion of the 100 meters</vt:lpstr>
      <vt:lpstr>PowerPoint Presentation</vt:lpstr>
      <vt:lpstr>HAVING A STROLL BY THE Bundesnachrichtendienst (federal intelligence service) </vt:lpstr>
      <vt:lpstr>PowerPoint Presentation</vt:lpstr>
      <vt:lpstr>TIME TO START WORKING (VIDEOCALL)</vt:lpstr>
      <vt:lpstr>PowerPoint Presentation</vt:lpstr>
      <vt:lpstr>TIME FOR SOME CODING</vt:lpstr>
      <vt:lpstr>PowerPoint Presentation</vt:lpstr>
      <vt:lpstr>CHECKING THE EMAILS</vt:lpstr>
      <vt:lpstr>PowerPoint Presentation</vt:lpstr>
      <vt:lpstr>TIME TO RELAX</vt:lpstr>
      <vt:lpstr>PowerPoint Presentation</vt:lpstr>
      <vt:lpstr>ALEXA, can you dim the lights?</vt:lpstr>
      <vt:lpstr>PowerPoint Presentation</vt:lpstr>
      <vt:lpstr>TIME TO practice some language skills</vt:lpstr>
      <vt:lpstr>PowerPoint Presentation</vt:lpstr>
      <vt:lpstr>Having nightmares</vt:lpstr>
      <vt:lpstr>PowerPoint Presentation</vt:lpstr>
      <vt:lpstr>Main reference for this class</vt:lpstr>
      <vt:lpstr>Other useful references for this class</vt:lpstr>
      <vt:lpstr>Reviews of Machine Learning applied to Materials Science</vt:lpstr>
      <vt:lpstr>PowerPoint Presentation</vt:lpstr>
      <vt:lpstr> The Data Science Venn Diagram</vt:lpstr>
      <vt:lpstr>What is Machine Learning?</vt:lpstr>
      <vt:lpstr>(Main) Types of Machine Learning</vt:lpstr>
      <vt:lpstr>Example1: Supervised Learning in Statistical Physics (Phase transitions)</vt:lpstr>
      <vt:lpstr>Example 1: Phase transition in square lattice Ising model [Carrasquilla &amp; Melko]</vt:lpstr>
      <vt:lpstr>Example 2: Learning by confusion [van Nieuwenburg et al., *]</vt:lpstr>
      <vt:lpstr>Learning by confusion [van Nieuwenburg et al., *]</vt:lpstr>
      <vt:lpstr>Material properties predicted via machine learning</vt:lpstr>
      <vt:lpstr>FINDING  NEW CANDIDATE  Ice structures</vt:lpstr>
      <vt:lpstr>Unsupervised Learning: finding new ice structures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in Material Science</dc:title>
  <dc:creator>Angelo Ziletti</dc:creator>
  <cp:lastModifiedBy>Angelo Ziletti</cp:lastModifiedBy>
  <cp:revision>4</cp:revision>
  <dcterms:created xsi:type="dcterms:W3CDTF">2020-12-19T18:43:33Z</dcterms:created>
  <dcterms:modified xsi:type="dcterms:W3CDTF">2022-04-09T11:28:54Z</dcterms:modified>
</cp:coreProperties>
</file>